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sldIdLst>
    <p:sldId id="260" r:id="rId2"/>
    <p:sldId id="262" r:id="rId3"/>
    <p:sldId id="263" r:id="rId4"/>
    <p:sldId id="271" r:id="rId5"/>
    <p:sldId id="265" r:id="rId6"/>
    <p:sldId id="266" r:id="rId7"/>
    <p:sldId id="272" r:id="rId8"/>
    <p:sldId id="267" r:id="rId9"/>
    <p:sldId id="256" r:id="rId10"/>
    <p:sldId id="261" r:id="rId11"/>
    <p:sldId id="258" r:id="rId12"/>
    <p:sldId id="259" r:id="rId1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85B9A4-83FE-4C92-BFCF-08EB2D868EAA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HN"/>
        </a:p>
      </dgm:t>
    </dgm:pt>
    <dgm:pt modelId="{1CA00694-595A-4CBC-85F9-E3DFFFD132B2}">
      <dgm:prSet phldrT="[Texto]"/>
      <dgm:spPr/>
      <dgm:t>
        <a:bodyPr/>
        <a:lstStyle/>
        <a:p>
          <a:r>
            <a:rPr lang="es-MX" dirty="0" smtClean="0"/>
            <a:t>Consejo En Pleno (24)</a:t>
          </a:r>
          <a:endParaRPr lang="es-HN" dirty="0"/>
        </a:p>
      </dgm:t>
    </dgm:pt>
    <dgm:pt modelId="{664CE23F-BD7B-422A-A7C0-BEAC681C226A}" type="parTrans" cxnId="{C7DFD4B9-C0BE-42B2-B202-3DCE73E0E3B8}">
      <dgm:prSet/>
      <dgm:spPr/>
      <dgm:t>
        <a:bodyPr/>
        <a:lstStyle/>
        <a:p>
          <a:endParaRPr lang="es-HN"/>
        </a:p>
      </dgm:t>
    </dgm:pt>
    <dgm:pt modelId="{BFBCA73C-03B9-48F9-A09A-9C87AA43C679}" type="sibTrans" cxnId="{C7DFD4B9-C0BE-42B2-B202-3DCE73E0E3B8}">
      <dgm:prSet/>
      <dgm:spPr/>
      <dgm:t>
        <a:bodyPr/>
        <a:lstStyle/>
        <a:p>
          <a:endParaRPr lang="es-HN"/>
        </a:p>
      </dgm:t>
    </dgm:pt>
    <dgm:pt modelId="{93BB291A-E6DB-4C75-83DD-8A9CA4784363}">
      <dgm:prSet phldrT="[Texto]"/>
      <dgm:spPr/>
      <dgm:t>
        <a:bodyPr/>
        <a:lstStyle/>
        <a:p>
          <a:r>
            <a:rPr lang="es-MX" dirty="0" smtClean="0"/>
            <a:t>Trabajadores (8)</a:t>
          </a:r>
          <a:endParaRPr lang="es-HN" dirty="0"/>
        </a:p>
      </dgm:t>
    </dgm:pt>
    <dgm:pt modelId="{51ECB3BB-7951-4B7C-97E9-F1B934431805}" type="parTrans" cxnId="{1B8C0632-826C-49B6-B610-1C2ED5073163}">
      <dgm:prSet/>
      <dgm:spPr/>
      <dgm:t>
        <a:bodyPr/>
        <a:lstStyle/>
        <a:p>
          <a:endParaRPr lang="es-HN"/>
        </a:p>
      </dgm:t>
    </dgm:pt>
    <dgm:pt modelId="{1F112037-E132-4F4A-A41F-56EEAF6AA2C7}" type="sibTrans" cxnId="{1B8C0632-826C-49B6-B610-1C2ED5073163}">
      <dgm:prSet/>
      <dgm:spPr/>
      <dgm:t>
        <a:bodyPr/>
        <a:lstStyle/>
        <a:p>
          <a:endParaRPr lang="es-HN"/>
        </a:p>
      </dgm:t>
    </dgm:pt>
    <dgm:pt modelId="{F5913505-1EB0-40D7-92A2-F0225449641A}">
      <dgm:prSet phldrT="[Texto]"/>
      <dgm:spPr/>
      <dgm:t>
        <a:bodyPr/>
        <a:lstStyle/>
        <a:p>
          <a:r>
            <a:rPr lang="es-MX" dirty="0" smtClean="0"/>
            <a:t>Sector Privado (8)</a:t>
          </a:r>
          <a:endParaRPr lang="es-HN" dirty="0"/>
        </a:p>
      </dgm:t>
    </dgm:pt>
    <dgm:pt modelId="{88881630-3A33-4117-AB19-A3B9A333B2B7}" type="parTrans" cxnId="{AEEA7280-0009-4B57-B7CC-F2FFB6F35446}">
      <dgm:prSet/>
      <dgm:spPr/>
      <dgm:t>
        <a:bodyPr/>
        <a:lstStyle/>
        <a:p>
          <a:endParaRPr lang="es-HN"/>
        </a:p>
      </dgm:t>
    </dgm:pt>
    <dgm:pt modelId="{60EAB397-B965-4C34-BCEE-B50B62BD51B8}" type="sibTrans" cxnId="{AEEA7280-0009-4B57-B7CC-F2FFB6F35446}">
      <dgm:prSet/>
      <dgm:spPr/>
      <dgm:t>
        <a:bodyPr/>
        <a:lstStyle/>
        <a:p>
          <a:endParaRPr lang="es-HN"/>
        </a:p>
      </dgm:t>
    </dgm:pt>
    <dgm:pt modelId="{5B92C55C-48CA-42AD-8EE4-18785357A5ED}">
      <dgm:prSet phldrT="[Texto]"/>
      <dgm:spPr/>
      <dgm:t>
        <a:bodyPr/>
        <a:lstStyle/>
        <a:p>
          <a:r>
            <a:rPr lang="es-MX" dirty="0" smtClean="0"/>
            <a:t>Secretaría Técnica (2)</a:t>
          </a:r>
          <a:endParaRPr lang="es-HN" dirty="0"/>
        </a:p>
      </dgm:t>
    </dgm:pt>
    <dgm:pt modelId="{6DA53AB0-62F9-49F7-AC29-BD9B03FD1E58}" type="parTrans" cxnId="{971D2E6A-E2E3-401C-8AC1-8C574039BF73}">
      <dgm:prSet/>
      <dgm:spPr/>
      <dgm:t>
        <a:bodyPr/>
        <a:lstStyle/>
        <a:p>
          <a:endParaRPr lang="es-HN"/>
        </a:p>
      </dgm:t>
    </dgm:pt>
    <dgm:pt modelId="{0B7F0CEE-9539-41D5-A872-A2F3102654C7}" type="sibTrans" cxnId="{971D2E6A-E2E3-401C-8AC1-8C574039BF73}">
      <dgm:prSet/>
      <dgm:spPr/>
      <dgm:t>
        <a:bodyPr/>
        <a:lstStyle/>
        <a:p>
          <a:endParaRPr lang="es-HN"/>
        </a:p>
      </dgm:t>
    </dgm:pt>
    <dgm:pt modelId="{28491356-B681-4F47-8CAD-79299BCAC75B}">
      <dgm:prSet phldrT="[Texto]"/>
      <dgm:spPr/>
      <dgm:t>
        <a:bodyPr/>
        <a:lstStyle/>
        <a:p>
          <a:r>
            <a:rPr lang="es-MX" dirty="0" smtClean="0"/>
            <a:t>Secretaria (1)</a:t>
          </a:r>
          <a:endParaRPr lang="es-HN" dirty="0"/>
        </a:p>
      </dgm:t>
    </dgm:pt>
    <dgm:pt modelId="{72D116DD-8862-4C4A-A44B-51A5F9754FCC}" type="parTrans" cxnId="{95B3D9C0-1730-4107-BB51-EBD51AB8CAB8}">
      <dgm:prSet/>
      <dgm:spPr/>
      <dgm:t>
        <a:bodyPr/>
        <a:lstStyle/>
        <a:p>
          <a:endParaRPr lang="es-HN"/>
        </a:p>
      </dgm:t>
    </dgm:pt>
    <dgm:pt modelId="{248BB586-4425-4308-8940-613C7524EB8B}" type="sibTrans" cxnId="{95B3D9C0-1730-4107-BB51-EBD51AB8CAB8}">
      <dgm:prSet/>
      <dgm:spPr/>
      <dgm:t>
        <a:bodyPr/>
        <a:lstStyle/>
        <a:p>
          <a:endParaRPr lang="es-HN"/>
        </a:p>
      </dgm:t>
    </dgm:pt>
    <dgm:pt modelId="{E40F8288-5E0F-443E-9B16-641C4C071B70}">
      <dgm:prSet phldrT="[Texto]"/>
      <dgm:spPr/>
      <dgm:t>
        <a:bodyPr/>
        <a:lstStyle/>
        <a:p>
          <a:r>
            <a:rPr lang="es-MX" dirty="0" smtClean="0"/>
            <a:t>Gobierno (8)</a:t>
          </a:r>
          <a:endParaRPr lang="es-HN" dirty="0"/>
        </a:p>
      </dgm:t>
    </dgm:pt>
    <dgm:pt modelId="{5DE46A01-45E1-4A17-B401-D0D2E21F291F}" type="parTrans" cxnId="{EA98A2CB-B1EC-4FB1-A7D3-943E67D5128C}">
      <dgm:prSet/>
      <dgm:spPr/>
      <dgm:t>
        <a:bodyPr/>
        <a:lstStyle/>
        <a:p>
          <a:endParaRPr lang="es-HN"/>
        </a:p>
      </dgm:t>
    </dgm:pt>
    <dgm:pt modelId="{EE35E989-2EBC-43BA-9C54-092968A3CDB4}" type="sibTrans" cxnId="{EA98A2CB-B1EC-4FB1-A7D3-943E67D5128C}">
      <dgm:prSet/>
      <dgm:spPr/>
      <dgm:t>
        <a:bodyPr/>
        <a:lstStyle/>
        <a:p>
          <a:endParaRPr lang="es-HN"/>
        </a:p>
      </dgm:t>
    </dgm:pt>
    <dgm:pt modelId="{63A9B57A-6C4A-47DF-A0F4-1E8FFACC412C}" type="pres">
      <dgm:prSet presAssocID="{AB85B9A4-83FE-4C92-BFCF-08EB2D868EA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HN"/>
        </a:p>
      </dgm:t>
    </dgm:pt>
    <dgm:pt modelId="{444A2074-7373-4C0E-9838-503283C9DB98}" type="pres">
      <dgm:prSet presAssocID="{1CA00694-595A-4CBC-85F9-E3DFFFD132B2}" presName="root" presStyleCnt="0"/>
      <dgm:spPr/>
    </dgm:pt>
    <dgm:pt modelId="{1FE90AA3-EF0C-45F1-B5FF-16B89DE2A05B}" type="pres">
      <dgm:prSet presAssocID="{1CA00694-595A-4CBC-85F9-E3DFFFD132B2}" presName="rootComposite" presStyleCnt="0"/>
      <dgm:spPr/>
    </dgm:pt>
    <dgm:pt modelId="{26496543-C25E-4478-8155-468AA6E7A395}" type="pres">
      <dgm:prSet presAssocID="{1CA00694-595A-4CBC-85F9-E3DFFFD132B2}" presName="rootText" presStyleLbl="node1" presStyleIdx="0" presStyleCnt="2"/>
      <dgm:spPr/>
      <dgm:t>
        <a:bodyPr/>
        <a:lstStyle/>
        <a:p>
          <a:endParaRPr lang="es-HN"/>
        </a:p>
      </dgm:t>
    </dgm:pt>
    <dgm:pt modelId="{B4B4CD10-F4F1-41F8-99D9-B840B00B470F}" type="pres">
      <dgm:prSet presAssocID="{1CA00694-595A-4CBC-85F9-E3DFFFD132B2}" presName="rootConnector" presStyleLbl="node1" presStyleIdx="0" presStyleCnt="2"/>
      <dgm:spPr/>
      <dgm:t>
        <a:bodyPr/>
        <a:lstStyle/>
        <a:p>
          <a:endParaRPr lang="es-HN"/>
        </a:p>
      </dgm:t>
    </dgm:pt>
    <dgm:pt modelId="{E976A8EA-422F-4628-855B-E0CE91452C2A}" type="pres">
      <dgm:prSet presAssocID="{1CA00694-595A-4CBC-85F9-E3DFFFD132B2}" presName="childShape" presStyleCnt="0"/>
      <dgm:spPr/>
    </dgm:pt>
    <dgm:pt modelId="{2037E796-5BEC-4014-A8BC-F8CE798B03D9}" type="pres">
      <dgm:prSet presAssocID="{51ECB3BB-7951-4B7C-97E9-F1B934431805}" presName="Name13" presStyleLbl="parChTrans1D2" presStyleIdx="0" presStyleCnt="4"/>
      <dgm:spPr/>
      <dgm:t>
        <a:bodyPr/>
        <a:lstStyle/>
        <a:p>
          <a:endParaRPr lang="es-HN"/>
        </a:p>
      </dgm:t>
    </dgm:pt>
    <dgm:pt modelId="{E8749B98-2AEA-4E82-BDE6-D33A20D28315}" type="pres">
      <dgm:prSet presAssocID="{93BB291A-E6DB-4C75-83DD-8A9CA4784363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s-HN"/>
        </a:p>
      </dgm:t>
    </dgm:pt>
    <dgm:pt modelId="{F2D995F2-41EE-4378-A31F-88BF494D7DCE}" type="pres">
      <dgm:prSet presAssocID="{88881630-3A33-4117-AB19-A3B9A333B2B7}" presName="Name13" presStyleLbl="parChTrans1D2" presStyleIdx="1" presStyleCnt="4"/>
      <dgm:spPr/>
      <dgm:t>
        <a:bodyPr/>
        <a:lstStyle/>
        <a:p>
          <a:endParaRPr lang="es-HN"/>
        </a:p>
      </dgm:t>
    </dgm:pt>
    <dgm:pt modelId="{B30E3580-B361-4DA1-867C-40B0E8C5784B}" type="pres">
      <dgm:prSet presAssocID="{F5913505-1EB0-40D7-92A2-F0225449641A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s-HN"/>
        </a:p>
      </dgm:t>
    </dgm:pt>
    <dgm:pt modelId="{AE9BFCB8-753E-414D-9E90-3EC2A733EB39}" type="pres">
      <dgm:prSet presAssocID="{5DE46A01-45E1-4A17-B401-D0D2E21F291F}" presName="Name13" presStyleLbl="parChTrans1D2" presStyleIdx="2" presStyleCnt="4"/>
      <dgm:spPr/>
      <dgm:t>
        <a:bodyPr/>
        <a:lstStyle/>
        <a:p>
          <a:endParaRPr lang="es-HN"/>
        </a:p>
      </dgm:t>
    </dgm:pt>
    <dgm:pt modelId="{932B6271-B7DD-424C-B881-029243A6E21B}" type="pres">
      <dgm:prSet presAssocID="{E40F8288-5E0F-443E-9B16-641C4C071B70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s-HN"/>
        </a:p>
      </dgm:t>
    </dgm:pt>
    <dgm:pt modelId="{5ADEEE72-BAC1-4413-B4D5-EE088CA47F51}" type="pres">
      <dgm:prSet presAssocID="{5B92C55C-48CA-42AD-8EE4-18785357A5ED}" presName="root" presStyleCnt="0"/>
      <dgm:spPr/>
    </dgm:pt>
    <dgm:pt modelId="{77E79E40-285E-40B2-A407-3D6515CCBC0D}" type="pres">
      <dgm:prSet presAssocID="{5B92C55C-48CA-42AD-8EE4-18785357A5ED}" presName="rootComposite" presStyleCnt="0"/>
      <dgm:spPr/>
    </dgm:pt>
    <dgm:pt modelId="{29725BAA-990A-4255-A452-971B9720FF27}" type="pres">
      <dgm:prSet presAssocID="{5B92C55C-48CA-42AD-8EE4-18785357A5ED}" presName="rootText" presStyleLbl="node1" presStyleIdx="1" presStyleCnt="2"/>
      <dgm:spPr/>
      <dgm:t>
        <a:bodyPr/>
        <a:lstStyle/>
        <a:p>
          <a:endParaRPr lang="es-HN"/>
        </a:p>
      </dgm:t>
    </dgm:pt>
    <dgm:pt modelId="{90635FC7-3A07-48AC-A8AC-10BF013FB9A9}" type="pres">
      <dgm:prSet presAssocID="{5B92C55C-48CA-42AD-8EE4-18785357A5ED}" presName="rootConnector" presStyleLbl="node1" presStyleIdx="1" presStyleCnt="2"/>
      <dgm:spPr/>
      <dgm:t>
        <a:bodyPr/>
        <a:lstStyle/>
        <a:p>
          <a:endParaRPr lang="es-HN"/>
        </a:p>
      </dgm:t>
    </dgm:pt>
    <dgm:pt modelId="{C9A8BFAB-5523-4375-BFA0-9651E0E53E6B}" type="pres">
      <dgm:prSet presAssocID="{5B92C55C-48CA-42AD-8EE4-18785357A5ED}" presName="childShape" presStyleCnt="0"/>
      <dgm:spPr/>
    </dgm:pt>
    <dgm:pt modelId="{C4F94455-44E0-4DA4-8839-6E133A47F823}" type="pres">
      <dgm:prSet presAssocID="{72D116DD-8862-4C4A-A44B-51A5F9754FCC}" presName="Name13" presStyleLbl="parChTrans1D2" presStyleIdx="3" presStyleCnt="4"/>
      <dgm:spPr/>
      <dgm:t>
        <a:bodyPr/>
        <a:lstStyle/>
        <a:p>
          <a:endParaRPr lang="es-HN"/>
        </a:p>
      </dgm:t>
    </dgm:pt>
    <dgm:pt modelId="{54B02100-ADF2-4080-8C0D-E21B7E85C558}" type="pres">
      <dgm:prSet presAssocID="{28491356-B681-4F47-8CAD-79299BCAC75B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s-HN"/>
        </a:p>
      </dgm:t>
    </dgm:pt>
  </dgm:ptLst>
  <dgm:cxnLst>
    <dgm:cxn modelId="{AEEA7280-0009-4B57-B7CC-F2FFB6F35446}" srcId="{1CA00694-595A-4CBC-85F9-E3DFFFD132B2}" destId="{F5913505-1EB0-40D7-92A2-F0225449641A}" srcOrd="1" destOrd="0" parTransId="{88881630-3A33-4117-AB19-A3B9A333B2B7}" sibTransId="{60EAB397-B965-4C34-BCEE-B50B62BD51B8}"/>
    <dgm:cxn modelId="{C7DFD4B9-C0BE-42B2-B202-3DCE73E0E3B8}" srcId="{AB85B9A4-83FE-4C92-BFCF-08EB2D868EAA}" destId="{1CA00694-595A-4CBC-85F9-E3DFFFD132B2}" srcOrd="0" destOrd="0" parTransId="{664CE23F-BD7B-422A-A7C0-BEAC681C226A}" sibTransId="{BFBCA73C-03B9-48F9-A09A-9C87AA43C679}"/>
    <dgm:cxn modelId="{A79CDD2D-8FDC-4A66-BAC1-0ABEA230C6AF}" type="presOf" srcId="{1CA00694-595A-4CBC-85F9-E3DFFFD132B2}" destId="{B4B4CD10-F4F1-41F8-99D9-B840B00B470F}" srcOrd="1" destOrd="0" presId="urn:microsoft.com/office/officeart/2005/8/layout/hierarchy3"/>
    <dgm:cxn modelId="{029F56FB-F195-4515-915D-20A4E50B7673}" type="presOf" srcId="{5B92C55C-48CA-42AD-8EE4-18785357A5ED}" destId="{90635FC7-3A07-48AC-A8AC-10BF013FB9A9}" srcOrd="1" destOrd="0" presId="urn:microsoft.com/office/officeart/2005/8/layout/hierarchy3"/>
    <dgm:cxn modelId="{95B3D9C0-1730-4107-BB51-EBD51AB8CAB8}" srcId="{5B92C55C-48CA-42AD-8EE4-18785357A5ED}" destId="{28491356-B681-4F47-8CAD-79299BCAC75B}" srcOrd="0" destOrd="0" parTransId="{72D116DD-8862-4C4A-A44B-51A5F9754FCC}" sibTransId="{248BB586-4425-4308-8940-613C7524EB8B}"/>
    <dgm:cxn modelId="{3ACE8A66-F134-4C2A-9E6F-8DA00C7E78FF}" type="presOf" srcId="{88881630-3A33-4117-AB19-A3B9A333B2B7}" destId="{F2D995F2-41EE-4378-A31F-88BF494D7DCE}" srcOrd="0" destOrd="0" presId="urn:microsoft.com/office/officeart/2005/8/layout/hierarchy3"/>
    <dgm:cxn modelId="{85B04CB8-1EAA-4C5D-B555-7E170DFF6FA1}" type="presOf" srcId="{5B92C55C-48CA-42AD-8EE4-18785357A5ED}" destId="{29725BAA-990A-4255-A452-971B9720FF27}" srcOrd="0" destOrd="0" presId="urn:microsoft.com/office/officeart/2005/8/layout/hierarchy3"/>
    <dgm:cxn modelId="{7DB2C91C-002A-4447-B0A7-F7BD2B2D74E1}" type="presOf" srcId="{93BB291A-E6DB-4C75-83DD-8A9CA4784363}" destId="{E8749B98-2AEA-4E82-BDE6-D33A20D28315}" srcOrd="0" destOrd="0" presId="urn:microsoft.com/office/officeart/2005/8/layout/hierarchy3"/>
    <dgm:cxn modelId="{3DDBA5B9-8F84-4EAB-8DF6-3F6FD4081368}" type="presOf" srcId="{1CA00694-595A-4CBC-85F9-E3DFFFD132B2}" destId="{26496543-C25E-4478-8155-468AA6E7A395}" srcOrd="0" destOrd="0" presId="urn:microsoft.com/office/officeart/2005/8/layout/hierarchy3"/>
    <dgm:cxn modelId="{523B98C6-424D-438B-AB37-B68F69DE5CBB}" type="presOf" srcId="{F5913505-1EB0-40D7-92A2-F0225449641A}" destId="{B30E3580-B361-4DA1-867C-40B0E8C5784B}" srcOrd="0" destOrd="0" presId="urn:microsoft.com/office/officeart/2005/8/layout/hierarchy3"/>
    <dgm:cxn modelId="{C26E4F0E-3D40-4756-AC1A-3A94E10F13B5}" type="presOf" srcId="{72D116DD-8862-4C4A-A44B-51A5F9754FCC}" destId="{C4F94455-44E0-4DA4-8839-6E133A47F823}" srcOrd="0" destOrd="0" presId="urn:microsoft.com/office/officeart/2005/8/layout/hierarchy3"/>
    <dgm:cxn modelId="{EA98A2CB-B1EC-4FB1-A7D3-943E67D5128C}" srcId="{1CA00694-595A-4CBC-85F9-E3DFFFD132B2}" destId="{E40F8288-5E0F-443E-9B16-641C4C071B70}" srcOrd="2" destOrd="0" parTransId="{5DE46A01-45E1-4A17-B401-D0D2E21F291F}" sibTransId="{EE35E989-2EBC-43BA-9C54-092968A3CDB4}"/>
    <dgm:cxn modelId="{408D2DCA-F4B9-4645-B74A-8FE7AB08682E}" type="presOf" srcId="{5DE46A01-45E1-4A17-B401-D0D2E21F291F}" destId="{AE9BFCB8-753E-414D-9E90-3EC2A733EB39}" srcOrd="0" destOrd="0" presId="urn:microsoft.com/office/officeart/2005/8/layout/hierarchy3"/>
    <dgm:cxn modelId="{D44FD5FB-7B52-44DB-985B-67ABA1A00B65}" type="presOf" srcId="{E40F8288-5E0F-443E-9B16-641C4C071B70}" destId="{932B6271-B7DD-424C-B881-029243A6E21B}" srcOrd="0" destOrd="0" presId="urn:microsoft.com/office/officeart/2005/8/layout/hierarchy3"/>
    <dgm:cxn modelId="{5A674081-6FE0-493E-A7DC-0512308CBFF5}" type="presOf" srcId="{51ECB3BB-7951-4B7C-97E9-F1B934431805}" destId="{2037E796-5BEC-4014-A8BC-F8CE798B03D9}" srcOrd="0" destOrd="0" presId="urn:microsoft.com/office/officeart/2005/8/layout/hierarchy3"/>
    <dgm:cxn modelId="{1B8C0632-826C-49B6-B610-1C2ED5073163}" srcId="{1CA00694-595A-4CBC-85F9-E3DFFFD132B2}" destId="{93BB291A-E6DB-4C75-83DD-8A9CA4784363}" srcOrd="0" destOrd="0" parTransId="{51ECB3BB-7951-4B7C-97E9-F1B934431805}" sibTransId="{1F112037-E132-4F4A-A41F-56EEAF6AA2C7}"/>
    <dgm:cxn modelId="{92DECAFA-F5DB-44A7-93A2-0A51900E2F0B}" type="presOf" srcId="{AB85B9A4-83FE-4C92-BFCF-08EB2D868EAA}" destId="{63A9B57A-6C4A-47DF-A0F4-1E8FFACC412C}" srcOrd="0" destOrd="0" presId="urn:microsoft.com/office/officeart/2005/8/layout/hierarchy3"/>
    <dgm:cxn modelId="{971D2E6A-E2E3-401C-8AC1-8C574039BF73}" srcId="{AB85B9A4-83FE-4C92-BFCF-08EB2D868EAA}" destId="{5B92C55C-48CA-42AD-8EE4-18785357A5ED}" srcOrd="1" destOrd="0" parTransId="{6DA53AB0-62F9-49F7-AC29-BD9B03FD1E58}" sibTransId="{0B7F0CEE-9539-41D5-A872-A2F3102654C7}"/>
    <dgm:cxn modelId="{6A3F94CB-18A5-4064-9A83-D9F0AE8F1318}" type="presOf" srcId="{28491356-B681-4F47-8CAD-79299BCAC75B}" destId="{54B02100-ADF2-4080-8C0D-E21B7E85C558}" srcOrd="0" destOrd="0" presId="urn:microsoft.com/office/officeart/2005/8/layout/hierarchy3"/>
    <dgm:cxn modelId="{D8BA2878-954C-46C8-85FC-8FFF5AB9D819}" type="presParOf" srcId="{63A9B57A-6C4A-47DF-A0F4-1E8FFACC412C}" destId="{444A2074-7373-4C0E-9838-503283C9DB98}" srcOrd="0" destOrd="0" presId="urn:microsoft.com/office/officeart/2005/8/layout/hierarchy3"/>
    <dgm:cxn modelId="{A10A27BE-D390-4AC6-B9D0-A2C77600FFB1}" type="presParOf" srcId="{444A2074-7373-4C0E-9838-503283C9DB98}" destId="{1FE90AA3-EF0C-45F1-B5FF-16B89DE2A05B}" srcOrd="0" destOrd="0" presId="urn:microsoft.com/office/officeart/2005/8/layout/hierarchy3"/>
    <dgm:cxn modelId="{E7B7E513-1FF1-4DED-9129-2F681E9850C3}" type="presParOf" srcId="{1FE90AA3-EF0C-45F1-B5FF-16B89DE2A05B}" destId="{26496543-C25E-4478-8155-468AA6E7A395}" srcOrd="0" destOrd="0" presId="urn:microsoft.com/office/officeart/2005/8/layout/hierarchy3"/>
    <dgm:cxn modelId="{9368FB41-25A3-4BE2-98BB-8266D0FC727D}" type="presParOf" srcId="{1FE90AA3-EF0C-45F1-B5FF-16B89DE2A05B}" destId="{B4B4CD10-F4F1-41F8-99D9-B840B00B470F}" srcOrd="1" destOrd="0" presId="urn:microsoft.com/office/officeart/2005/8/layout/hierarchy3"/>
    <dgm:cxn modelId="{7A681A74-7AB3-4F58-B667-FCE5A9585FFF}" type="presParOf" srcId="{444A2074-7373-4C0E-9838-503283C9DB98}" destId="{E976A8EA-422F-4628-855B-E0CE91452C2A}" srcOrd="1" destOrd="0" presId="urn:microsoft.com/office/officeart/2005/8/layout/hierarchy3"/>
    <dgm:cxn modelId="{018F98BF-10EB-471E-8C89-8FBB9DFA1224}" type="presParOf" srcId="{E976A8EA-422F-4628-855B-E0CE91452C2A}" destId="{2037E796-5BEC-4014-A8BC-F8CE798B03D9}" srcOrd="0" destOrd="0" presId="urn:microsoft.com/office/officeart/2005/8/layout/hierarchy3"/>
    <dgm:cxn modelId="{C26366E3-021A-4E3B-A3E1-B84A99711C98}" type="presParOf" srcId="{E976A8EA-422F-4628-855B-E0CE91452C2A}" destId="{E8749B98-2AEA-4E82-BDE6-D33A20D28315}" srcOrd="1" destOrd="0" presId="urn:microsoft.com/office/officeart/2005/8/layout/hierarchy3"/>
    <dgm:cxn modelId="{A8A90F47-91B3-4104-8BD3-4D7D8016130D}" type="presParOf" srcId="{E976A8EA-422F-4628-855B-E0CE91452C2A}" destId="{F2D995F2-41EE-4378-A31F-88BF494D7DCE}" srcOrd="2" destOrd="0" presId="urn:microsoft.com/office/officeart/2005/8/layout/hierarchy3"/>
    <dgm:cxn modelId="{B3E74B2B-176F-41B3-BF63-0A2653918DB7}" type="presParOf" srcId="{E976A8EA-422F-4628-855B-E0CE91452C2A}" destId="{B30E3580-B361-4DA1-867C-40B0E8C5784B}" srcOrd="3" destOrd="0" presId="urn:microsoft.com/office/officeart/2005/8/layout/hierarchy3"/>
    <dgm:cxn modelId="{C1CB214E-A21F-46EE-9E75-55E0CF557A44}" type="presParOf" srcId="{E976A8EA-422F-4628-855B-E0CE91452C2A}" destId="{AE9BFCB8-753E-414D-9E90-3EC2A733EB39}" srcOrd="4" destOrd="0" presId="urn:microsoft.com/office/officeart/2005/8/layout/hierarchy3"/>
    <dgm:cxn modelId="{AD89EC2F-C61A-4757-8A66-03D08376ADB4}" type="presParOf" srcId="{E976A8EA-422F-4628-855B-E0CE91452C2A}" destId="{932B6271-B7DD-424C-B881-029243A6E21B}" srcOrd="5" destOrd="0" presId="urn:microsoft.com/office/officeart/2005/8/layout/hierarchy3"/>
    <dgm:cxn modelId="{AF4204AC-8782-4363-A168-F23837E21A02}" type="presParOf" srcId="{63A9B57A-6C4A-47DF-A0F4-1E8FFACC412C}" destId="{5ADEEE72-BAC1-4413-B4D5-EE088CA47F51}" srcOrd="1" destOrd="0" presId="urn:microsoft.com/office/officeart/2005/8/layout/hierarchy3"/>
    <dgm:cxn modelId="{2E72106A-F10E-40A8-8B71-A1AAE9D0ADD4}" type="presParOf" srcId="{5ADEEE72-BAC1-4413-B4D5-EE088CA47F51}" destId="{77E79E40-285E-40B2-A407-3D6515CCBC0D}" srcOrd="0" destOrd="0" presId="urn:microsoft.com/office/officeart/2005/8/layout/hierarchy3"/>
    <dgm:cxn modelId="{BF08100B-5374-494F-AE37-910B509F32ED}" type="presParOf" srcId="{77E79E40-285E-40B2-A407-3D6515CCBC0D}" destId="{29725BAA-990A-4255-A452-971B9720FF27}" srcOrd="0" destOrd="0" presId="urn:microsoft.com/office/officeart/2005/8/layout/hierarchy3"/>
    <dgm:cxn modelId="{35D29509-6B06-43FA-B115-0B50A7D58564}" type="presParOf" srcId="{77E79E40-285E-40B2-A407-3D6515CCBC0D}" destId="{90635FC7-3A07-48AC-A8AC-10BF013FB9A9}" srcOrd="1" destOrd="0" presId="urn:microsoft.com/office/officeart/2005/8/layout/hierarchy3"/>
    <dgm:cxn modelId="{6643222F-B946-44D9-AA00-0B3F8C89592D}" type="presParOf" srcId="{5ADEEE72-BAC1-4413-B4D5-EE088CA47F51}" destId="{C9A8BFAB-5523-4375-BFA0-9651E0E53E6B}" srcOrd="1" destOrd="0" presId="urn:microsoft.com/office/officeart/2005/8/layout/hierarchy3"/>
    <dgm:cxn modelId="{404A632C-BA37-400E-9C03-7A37750ABB2B}" type="presParOf" srcId="{C9A8BFAB-5523-4375-BFA0-9651E0E53E6B}" destId="{C4F94455-44E0-4DA4-8839-6E133A47F823}" srcOrd="0" destOrd="0" presId="urn:microsoft.com/office/officeart/2005/8/layout/hierarchy3"/>
    <dgm:cxn modelId="{4F020A4F-CABE-4353-8DCF-72FB6E5FDFC8}" type="presParOf" srcId="{C9A8BFAB-5523-4375-BFA0-9651E0E53E6B}" destId="{54B02100-ADF2-4080-8C0D-E21B7E85C558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B85B9A4-83FE-4C92-BFCF-08EB2D868EAA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HN"/>
        </a:p>
      </dgm:t>
    </dgm:pt>
    <dgm:pt modelId="{1CA00694-595A-4CBC-85F9-E3DFFFD132B2}">
      <dgm:prSet phldrT="[Texto]" custT="1"/>
      <dgm:spPr/>
      <dgm:t>
        <a:bodyPr/>
        <a:lstStyle/>
        <a:p>
          <a:r>
            <a:rPr lang="es-MX" sz="1600" dirty="0" smtClean="0"/>
            <a:t>Comisión Técnica Tripartita Permanente (15)</a:t>
          </a:r>
          <a:endParaRPr lang="es-HN" sz="1600" dirty="0"/>
        </a:p>
      </dgm:t>
    </dgm:pt>
    <dgm:pt modelId="{664CE23F-BD7B-422A-A7C0-BEAC681C226A}" type="parTrans" cxnId="{C7DFD4B9-C0BE-42B2-B202-3DCE73E0E3B8}">
      <dgm:prSet/>
      <dgm:spPr/>
      <dgm:t>
        <a:bodyPr/>
        <a:lstStyle/>
        <a:p>
          <a:endParaRPr lang="es-HN"/>
        </a:p>
      </dgm:t>
    </dgm:pt>
    <dgm:pt modelId="{BFBCA73C-03B9-48F9-A09A-9C87AA43C679}" type="sibTrans" cxnId="{C7DFD4B9-C0BE-42B2-B202-3DCE73E0E3B8}">
      <dgm:prSet/>
      <dgm:spPr/>
      <dgm:t>
        <a:bodyPr/>
        <a:lstStyle/>
        <a:p>
          <a:endParaRPr lang="es-HN"/>
        </a:p>
      </dgm:t>
    </dgm:pt>
    <dgm:pt modelId="{93BB291A-E6DB-4C75-83DD-8A9CA4784363}">
      <dgm:prSet phldrT="[Texto]"/>
      <dgm:spPr/>
      <dgm:t>
        <a:bodyPr/>
        <a:lstStyle/>
        <a:p>
          <a:r>
            <a:rPr lang="es-MX" dirty="0" smtClean="0"/>
            <a:t>Trabajadores (5)</a:t>
          </a:r>
          <a:endParaRPr lang="es-HN" dirty="0"/>
        </a:p>
      </dgm:t>
    </dgm:pt>
    <dgm:pt modelId="{51ECB3BB-7951-4B7C-97E9-F1B934431805}" type="parTrans" cxnId="{1B8C0632-826C-49B6-B610-1C2ED5073163}">
      <dgm:prSet/>
      <dgm:spPr/>
      <dgm:t>
        <a:bodyPr/>
        <a:lstStyle/>
        <a:p>
          <a:endParaRPr lang="es-HN"/>
        </a:p>
      </dgm:t>
    </dgm:pt>
    <dgm:pt modelId="{1F112037-E132-4F4A-A41F-56EEAF6AA2C7}" type="sibTrans" cxnId="{1B8C0632-826C-49B6-B610-1C2ED5073163}">
      <dgm:prSet/>
      <dgm:spPr/>
      <dgm:t>
        <a:bodyPr/>
        <a:lstStyle/>
        <a:p>
          <a:endParaRPr lang="es-HN"/>
        </a:p>
      </dgm:t>
    </dgm:pt>
    <dgm:pt modelId="{F5913505-1EB0-40D7-92A2-F0225449641A}">
      <dgm:prSet phldrT="[Texto]"/>
      <dgm:spPr/>
      <dgm:t>
        <a:bodyPr/>
        <a:lstStyle/>
        <a:p>
          <a:r>
            <a:rPr lang="es-MX" dirty="0" smtClean="0"/>
            <a:t>Sector Privado (5)</a:t>
          </a:r>
          <a:endParaRPr lang="es-HN" dirty="0"/>
        </a:p>
      </dgm:t>
    </dgm:pt>
    <dgm:pt modelId="{88881630-3A33-4117-AB19-A3B9A333B2B7}" type="parTrans" cxnId="{AEEA7280-0009-4B57-B7CC-F2FFB6F35446}">
      <dgm:prSet/>
      <dgm:spPr/>
      <dgm:t>
        <a:bodyPr/>
        <a:lstStyle/>
        <a:p>
          <a:endParaRPr lang="es-HN"/>
        </a:p>
      </dgm:t>
    </dgm:pt>
    <dgm:pt modelId="{60EAB397-B965-4C34-BCEE-B50B62BD51B8}" type="sibTrans" cxnId="{AEEA7280-0009-4B57-B7CC-F2FFB6F35446}">
      <dgm:prSet/>
      <dgm:spPr/>
      <dgm:t>
        <a:bodyPr/>
        <a:lstStyle/>
        <a:p>
          <a:endParaRPr lang="es-HN"/>
        </a:p>
      </dgm:t>
    </dgm:pt>
    <dgm:pt modelId="{28491356-B681-4F47-8CAD-79299BCAC75B}">
      <dgm:prSet phldrT="[Texto]" custT="1"/>
      <dgm:spPr/>
      <dgm:t>
        <a:bodyPr/>
        <a:lstStyle/>
        <a:p>
          <a:r>
            <a:rPr lang="es-MX" sz="1800" dirty="0" smtClean="0"/>
            <a:t>Mesas Técnicas</a:t>
          </a:r>
          <a:endParaRPr lang="es-HN" sz="1800" dirty="0"/>
        </a:p>
      </dgm:t>
    </dgm:pt>
    <dgm:pt modelId="{72D116DD-8862-4C4A-A44B-51A5F9754FCC}" type="parTrans" cxnId="{95B3D9C0-1730-4107-BB51-EBD51AB8CAB8}">
      <dgm:prSet/>
      <dgm:spPr/>
      <dgm:t>
        <a:bodyPr/>
        <a:lstStyle/>
        <a:p>
          <a:endParaRPr lang="es-HN"/>
        </a:p>
      </dgm:t>
    </dgm:pt>
    <dgm:pt modelId="{248BB586-4425-4308-8940-613C7524EB8B}" type="sibTrans" cxnId="{95B3D9C0-1730-4107-BB51-EBD51AB8CAB8}">
      <dgm:prSet/>
      <dgm:spPr/>
      <dgm:t>
        <a:bodyPr/>
        <a:lstStyle/>
        <a:p>
          <a:endParaRPr lang="es-HN"/>
        </a:p>
      </dgm:t>
    </dgm:pt>
    <dgm:pt modelId="{957FB626-7578-4FA6-ABE8-FE7E13D7FFA6}">
      <dgm:prSet phldrT="[Texto]"/>
      <dgm:spPr/>
      <dgm:t>
        <a:bodyPr/>
        <a:lstStyle/>
        <a:p>
          <a:r>
            <a:rPr lang="es-MX" dirty="0" smtClean="0"/>
            <a:t>Agraria</a:t>
          </a:r>
          <a:endParaRPr lang="es-HN" dirty="0"/>
        </a:p>
      </dgm:t>
    </dgm:pt>
    <dgm:pt modelId="{DF72D70C-4B7F-4A30-89F0-7999FDC58672}" type="parTrans" cxnId="{4B63774C-4628-4C9E-9989-B838CA9A2325}">
      <dgm:prSet/>
      <dgm:spPr/>
      <dgm:t>
        <a:bodyPr/>
        <a:lstStyle/>
        <a:p>
          <a:endParaRPr lang="es-HN"/>
        </a:p>
      </dgm:t>
    </dgm:pt>
    <dgm:pt modelId="{52FA6CEB-D4EA-445A-9FDD-398FCDCECFAB}" type="sibTrans" cxnId="{4B63774C-4628-4C9E-9989-B838CA9A2325}">
      <dgm:prSet/>
      <dgm:spPr/>
      <dgm:t>
        <a:bodyPr/>
        <a:lstStyle/>
        <a:p>
          <a:endParaRPr lang="es-HN"/>
        </a:p>
      </dgm:t>
    </dgm:pt>
    <dgm:pt modelId="{2E97ACC4-66A7-447D-AC61-C75FD7279D9A}">
      <dgm:prSet phldrT="[Texto]"/>
      <dgm:spPr/>
      <dgm:t>
        <a:bodyPr/>
        <a:lstStyle/>
        <a:p>
          <a:r>
            <a:rPr lang="es-MX" dirty="0" smtClean="0"/>
            <a:t>Gobierno (5)</a:t>
          </a:r>
          <a:endParaRPr lang="es-HN" dirty="0"/>
        </a:p>
      </dgm:t>
    </dgm:pt>
    <dgm:pt modelId="{5E1DA586-8DCF-4CB2-9EC2-D96DC86ED68D}" type="parTrans" cxnId="{79D31204-3F8A-46D5-A4C6-9E1094F8C54B}">
      <dgm:prSet/>
      <dgm:spPr/>
      <dgm:t>
        <a:bodyPr/>
        <a:lstStyle/>
        <a:p>
          <a:endParaRPr lang="es-HN"/>
        </a:p>
      </dgm:t>
    </dgm:pt>
    <dgm:pt modelId="{8C471FA1-4DF4-445F-BCCD-8C58AF665087}" type="sibTrans" cxnId="{79D31204-3F8A-46D5-A4C6-9E1094F8C54B}">
      <dgm:prSet/>
      <dgm:spPr/>
      <dgm:t>
        <a:bodyPr/>
        <a:lstStyle/>
        <a:p>
          <a:endParaRPr lang="es-HN"/>
        </a:p>
      </dgm:t>
    </dgm:pt>
    <dgm:pt modelId="{79A2896E-3680-486C-928F-C8A2B2E88426}">
      <dgm:prSet phldrT="[Texto]"/>
      <dgm:spPr/>
      <dgm:t>
        <a:bodyPr/>
        <a:lstStyle/>
        <a:p>
          <a:r>
            <a:rPr lang="es-MX" dirty="0" smtClean="0"/>
            <a:t>Seguridad Social</a:t>
          </a:r>
          <a:endParaRPr lang="es-HN" dirty="0"/>
        </a:p>
      </dgm:t>
    </dgm:pt>
    <dgm:pt modelId="{98517EDF-A1F3-4849-AE9B-1648CB583ABB}" type="parTrans" cxnId="{1F41560C-762D-4A9B-BFAD-19807C22CFFB}">
      <dgm:prSet/>
      <dgm:spPr/>
      <dgm:t>
        <a:bodyPr/>
        <a:lstStyle/>
        <a:p>
          <a:endParaRPr lang="es-HN"/>
        </a:p>
      </dgm:t>
    </dgm:pt>
    <dgm:pt modelId="{320DB79B-8686-45C4-A0BC-7B1F7CAF960A}" type="sibTrans" cxnId="{1F41560C-762D-4A9B-BFAD-19807C22CFFB}">
      <dgm:prSet/>
      <dgm:spPr/>
      <dgm:t>
        <a:bodyPr/>
        <a:lstStyle/>
        <a:p>
          <a:endParaRPr lang="es-HN"/>
        </a:p>
      </dgm:t>
    </dgm:pt>
    <dgm:pt modelId="{D2D3F340-40F2-4D32-ACBE-B52F2671BA84}">
      <dgm:prSet phldrT="[Texto]"/>
      <dgm:spPr/>
      <dgm:t>
        <a:bodyPr/>
        <a:lstStyle/>
        <a:p>
          <a:r>
            <a:rPr lang="es-MX" dirty="0" smtClean="0"/>
            <a:t>BANASUPRO</a:t>
          </a:r>
          <a:endParaRPr lang="es-HN" dirty="0"/>
        </a:p>
      </dgm:t>
    </dgm:pt>
    <dgm:pt modelId="{9D695EAD-EE85-4F89-8C73-2A84C09BB8A2}" type="parTrans" cxnId="{23AF3652-7450-4CA7-8D2D-056A6623A29A}">
      <dgm:prSet/>
      <dgm:spPr/>
      <dgm:t>
        <a:bodyPr/>
        <a:lstStyle/>
        <a:p>
          <a:endParaRPr lang="es-HN"/>
        </a:p>
      </dgm:t>
    </dgm:pt>
    <dgm:pt modelId="{9DB00409-9EE2-4C48-99AE-A009549572C2}" type="sibTrans" cxnId="{23AF3652-7450-4CA7-8D2D-056A6623A29A}">
      <dgm:prSet/>
      <dgm:spPr/>
      <dgm:t>
        <a:bodyPr/>
        <a:lstStyle/>
        <a:p>
          <a:endParaRPr lang="es-HN"/>
        </a:p>
      </dgm:t>
    </dgm:pt>
    <dgm:pt modelId="{A889F14A-DDFE-4418-8667-98F030A645AD}">
      <dgm:prSet phldrT="[Texto]"/>
      <dgm:spPr/>
      <dgm:t>
        <a:bodyPr/>
        <a:lstStyle/>
        <a:p>
          <a:r>
            <a:rPr lang="es-MX" dirty="0" smtClean="0"/>
            <a:t>INFOP</a:t>
          </a:r>
          <a:endParaRPr lang="es-HN" dirty="0"/>
        </a:p>
      </dgm:t>
    </dgm:pt>
    <dgm:pt modelId="{22CEDA76-C743-43CB-832E-464D36DC1B87}" type="parTrans" cxnId="{3A42FC38-CA00-43F9-8307-FCB9C69BD0B1}">
      <dgm:prSet/>
      <dgm:spPr/>
      <dgm:t>
        <a:bodyPr/>
        <a:lstStyle/>
        <a:p>
          <a:endParaRPr lang="es-HN"/>
        </a:p>
      </dgm:t>
    </dgm:pt>
    <dgm:pt modelId="{46B6AEBC-0187-4CD9-A522-B6E1B0BA95D1}" type="sibTrans" cxnId="{3A42FC38-CA00-43F9-8307-FCB9C69BD0B1}">
      <dgm:prSet/>
      <dgm:spPr/>
      <dgm:t>
        <a:bodyPr/>
        <a:lstStyle/>
        <a:p>
          <a:endParaRPr lang="es-HN"/>
        </a:p>
      </dgm:t>
    </dgm:pt>
    <dgm:pt modelId="{63A9B57A-6C4A-47DF-A0F4-1E8FFACC412C}" type="pres">
      <dgm:prSet presAssocID="{AB85B9A4-83FE-4C92-BFCF-08EB2D868EA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HN"/>
        </a:p>
      </dgm:t>
    </dgm:pt>
    <dgm:pt modelId="{444A2074-7373-4C0E-9838-503283C9DB98}" type="pres">
      <dgm:prSet presAssocID="{1CA00694-595A-4CBC-85F9-E3DFFFD132B2}" presName="root" presStyleCnt="0"/>
      <dgm:spPr/>
    </dgm:pt>
    <dgm:pt modelId="{1FE90AA3-EF0C-45F1-B5FF-16B89DE2A05B}" type="pres">
      <dgm:prSet presAssocID="{1CA00694-595A-4CBC-85F9-E3DFFFD132B2}" presName="rootComposite" presStyleCnt="0"/>
      <dgm:spPr/>
    </dgm:pt>
    <dgm:pt modelId="{26496543-C25E-4478-8155-468AA6E7A395}" type="pres">
      <dgm:prSet presAssocID="{1CA00694-595A-4CBC-85F9-E3DFFFD132B2}" presName="rootText" presStyleLbl="node1" presStyleIdx="0" presStyleCnt="2" custScaleX="150002" custScaleY="119180"/>
      <dgm:spPr/>
      <dgm:t>
        <a:bodyPr/>
        <a:lstStyle/>
        <a:p>
          <a:endParaRPr lang="es-HN"/>
        </a:p>
      </dgm:t>
    </dgm:pt>
    <dgm:pt modelId="{B4B4CD10-F4F1-41F8-99D9-B840B00B470F}" type="pres">
      <dgm:prSet presAssocID="{1CA00694-595A-4CBC-85F9-E3DFFFD132B2}" presName="rootConnector" presStyleLbl="node1" presStyleIdx="0" presStyleCnt="2"/>
      <dgm:spPr/>
      <dgm:t>
        <a:bodyPr/>
        <a:lstStyle/>
        <a:p>
          <a:endParaRPr lang="es-HN"/>
        </a:p>
      </dgm:t>
    </dgm:pt>
    <dgm:pt modelId="{E976A8EA-422F-4628-855B-E0CE91452C2A}" type="pres">
      <dgm:prSet presAssocID="{1CA00694-595A-4CBC-85F9-E3DFFFD132B2}" presName="childShape" presStyleCnt="0"/>
      <dgm:spPr/>
    </dgm:pt>
    <dgm:pt modelId="{2037E796-5BEC-4014-A8BC-F8CE798B03D9}" type="pres">
      <dgm:prSet presAssocID="{51ECB3BB-7951-4B7C-97E9-F1B934431805}" presName="Name13" presStyleLbl="parChTrans1D2" presStyleIdx="0" presStyleCnt="7"/>
      <dgm:spPr/>
      <dgm:t>
        <a:bodyPr/>
        <a:lstStyle/>
        <a:p>
          <a:endParaRPr lang="es-HN"/>
        </a:p>
      </dgm:t>
    </dgm:pt>
    <dgm:pt modelId="{E8749B98-2AEA-4E82-BDE6-D33A20D28315}" type="pres">
      <dgm:prSet presAssocID="{93BB291A-E6DB-4C75-83DD-8A9CA4784363}" presName="childText" presStyleLbl="bgAcc1" presStyleIdx="0" presStyleCnt="7">
        <dgm:presLayoutVars>
          <dgm:bulletEnabled val="1"/>
        </dgm:presLayoutVars>
      </dgm:prSet>
      <dgm:spPr/>
      <dgm:t>
        <a:bodyPr/>
        <a:lstStyle/>
        <a:p>
          <a:endParaRPr lang="es-HN"/>
        </a:p>
      </dgm:t>
    </dgm:pt>
    <dgm:pt modelId="{F2D995F2-41EE-4378-A31F-88BF494D7DCE}" type="pres">
      <dgm:prSet presAssocID="{88881630-3A33-4117-AB19-A3B9A333B2B7}" presName="Name13" presStyleLbl="parChTrans1D2" presStyleIdx="1" presStyleCnt="7"/>
      <dgm:spPr/>
      <dgm:t>
        <a:bodyPr/>
        <a:lstStyle/>
        <a:p>
          <a:endParaRPr lang="es-HN"/>
        </a:p>
      </dgm:t>
    </dgm:pt>
    <dgm:pt modelId="{B30E3580-B361-4DA1-867C-40B0E8C5784B}" type="pres">
      <dgm:prSet presAssocID="{F5913505-1EB0-40D7-92A2-F0225449641A}" presName="childText" presStyleLbl="bgAcc1" presStyleIdx="1" presStyleCnt="7">
        <dgm:presLayoutVars>
          <dgm:bulletEnabled val="1"/>
        </dgm:presLayoutVars>
      </dgm:prSet>
      <dgm:spPr/>
      <dgm:t>
        <a:bodyPr/>
        <a:lstStyle/>
        <a:p>
          <a:endParaRPr lang="es-HN"/>
        </a:p>
      </dgm:t>
    </dgm:pt>
    <dgm:pt modelId="{2949B378-1E53-4AF2-8704-3E3C1CAB399E}" type="pres">
      <dgm:prSet presAssocID="{5E1DA586-8DCF-4CB2-9EC2-D96DC86ED68D}" presName="Name13" presStyleLbl="parChTrans1D2" presStyleIdx="2" presStyleCnt="7"/>
      <dgm:spPr/>
      <dgm:t>
        <a:bodyPr/>
        <a:lstStyle/>
        <a:p>
          <a:endParaRPr lang="es-HN"/>
        </a:p>
      </dgm:t>
    </dgm:pt>
    <dgm:pt modelId="{9B8D701A-3F95-4046-B09F-4C19127F511A}" type="pres">
      <dgm:prSet presAssocID="{2E97ACC4-66A7-447D-AC61-C75FD7279D9A}" presName="childText" presStyleLbl="bgAcc1" presStyleIdx="2" presStyleCnt="7">
        <dgm:presLayoutVars>
          <dgm:bulletEnabled val="1"/>
        </dgm:presLayoutVars>
      </dgm:prSet>
      <dgm:spPr/>
      <dgm:t>
        <a:bodyPr/>
        <a:lstStyle/>
        <a:p>
          <a:endParaRPr lang="es-HN"/>
        </a:p>
      </dgm:t>
    </dgm:pt>
    <dgm:pt modelId="{194059B6-00ED-4E4D-9384-A34EAF37EB6E}" type="pres">
      <dgm:prSet presAssocID="{28491356-B681-4F47-8CAD-79299BCAC75B}" presName="root" presStyleCnt="0"/>
      <dgm:spPr/>
    </dgm:pt>
    <dgm:pt modelId="{04496985-2568-4467-A41F-BA9B798B5F62}" type="pres">
      <dgm:prSet presAssocID="{28491356-B681-4F47-8CAD-79299BCAC75B}" presName="rootComposite" presStyleCnt="0"/>
      <dgm:spPr/>
    </dgm:pt>
    <dgm:pt modelId="{5FA6AB85-6D93-4D70-B0E2-C9CE09222474}" type="pres">
      <dgm:prSet presAssocID="{28491356-B681-4F47-8CAD-79299BCAC75B}" presName="rootText" presStyleLbl="node1" presStyleIdx="1" presStyleCnt="2"/>
      <dgm:spPr/>
      <dgm:t>
        <a:bodyPr/>
        <a:lstStyle/>
        <a:p>
          <a:endParaRPr lang="es-HN"/>
        </a:p>
      </dgm:t>
    </dgm:pt>
    <dgm:pt modelId="{EEB04C76-A9D2-4D41-BEFD-A8C2133E1DFC}" type="pres">
      <dgm:prSet presAssocID="{28491356-B681-4F47-8CAD-79299BCAC75B}" presName="rootConnector" presStyleLbl="node1" presStyleIdx="1" presStyleCnt="2"/>
      <dgm:spPr/>
      <dgm:t>
        <a:bodyPr/>
        <a:lstStyle/>
        <a:p>
          <a:endParaRPr lang="es-HN"/>
        </a:p>
      </dgm:t>
    </dgm:pt>
    <dgm:pt modelId="{6DEC387F-29F2-45D1-A82A-CFD674269C96}" type="pres">
      <dgm:prSet presAssocID="{28491356-B681-4F47-8CAD-79299BCAC75B}" presName="childShape" presStyleCnt="0"/>
      <dgm:spPr/>
    </dgm:pt>
    <dgm:pt modelId="{E4DC7D42-283E-4D66-9D3B-AC7A194A96D5}" type="pres">
      <dgm:prSet presAssocID="{DF72D70C-4B7F-4A30-89F0-7999FDC58672}" presName="Name13" presStyleLbl="parChTrans1D2" presStyleIdx="3" presStyleCnt="7"/>
      <dgm:spPr/>
      <dgm:t>
        <a:bodyPr/>
        <a:lstStyle/>
        <a:p>
          <a:endParaRPr lang="es-HN"/>
        </a:p>
      </dgm:t>
    </dgm:pt>
    <dgm:pt modelId="{91B83D6B-738A-40A1-ABAE-46063F8EFED0}" type="pres">
      <dgm:prSet presAssocID="{957FB626-7578-4FA6-ABE8-FE7E13D7FFA6}" presName="childText" presStyleLbl="bgAcc1" presStyleIdx="3" presStyleCnt="7">
        <dgm:presLayoutVars>
          <dgm:bulletEnabled val="1"/>
        </dgm:presLayoutVars>
      </dgm:prSet>
      <dgm:spPr/>
      <dgm:t>
        <a:bodyPr/>
        <a:lstStyle/>
        <a:p>
          <a:endParaRPr lang="es-HN"/>
        </a:p>
      </dgm:t>
    </dgm:pt>
    <dgm:pt modelId="{7A616DE6-ABBD-44D3-91AD-52E450E95EB7}" type="pres">
      <dgm:prSet presAssocID="{98517EDF-A1F3-4849-AE9B-1648CB583ABB}" presName="Name13" presStyleLbl="parChTrans1D2" presStyleIdx="4" presStyleCnt="7"/>
      <dgm:spPr/>
      <dgm:t>
        <a:bodyPr/>
        <a:lstStyle/>
        <a:p>
          <a:endParaRPr lang="es-HN"/>
        </a:p>
      </dgm:t>
    </dgm:pt>
    <dgm:pt modelId="{63F8A34B-D122-42FE-A90A-140393EEC04C}" type="pres">
      <dgm:prSet presAssocID="{79A2896E-3680-486C-928F-C8A2B2E88426}" presName="childText" presStyleLbl="bgAcc1" presStyleIdx="4" presStyleCnt="7">
        <dgm:presLayoutVars>
          <dgm:bulletEnabled val="1"/>
        </dgm:presLayoutVars>
      </dgm:prSet>
      <dgm:spPr/>
      <dgm:t>
        <a:bodyPr/>
        <a:lstStyle/>
        <a:p>
          <a:endParaRPr lang="es-HN"/>
        </a:p>
      </dgm:t>
    </dgm:pt>
    <dgm:pt modelId="{BC9E0F6C-233E-48F9-B00C-8900B508DE6B}" type="pres">
      <dgm:prSet presAssocID="{9D695EAD-EE85-4F89-8C73-2A84C09BB8A2}" presName="Name13" presStyleLbl="parChTrans1D2" presStyleIdx="5" presStyleCnt="7"/>
      <dgm:spPr/>
      <dgm:t>
        <a:bodyPr/>
        <a:lstStyle/>
        <a:p>
          <a:endParaRPr lang="es-HN"/>
        </a:p>
      </dgm:t>
    </dgm:pt>
    <dgm:pt modelId="{309A3E5A-9D9A-4161-B182-F7AC7F3BD08B}" type="pres">
      <dgm:prSet presAssocID="{D2D3F340-40F2-4D32-ACBE-B52F2671BA84}" presName="childText" presStyleLbl="bgAcc1" presStyleIdx="5" presStyleCnt="7">
        <dgm:presLayoutVars>
          <dgm:bulletEnabled val="1"/>
        </dgm:presLayoutVars>
      </dgm:prSet>
      <dgm:spPr/>
      <dgm:t>
        <a:bodyPr/>
        <a:lstStyle/>
        <a:p>
          <a:endParaRPr lang="es-HN"/>
        </a:p>
      </dgm:t>
    </dgm:pt>
    <dgm:pt modelId="{67BCE9B1-1139-4539-81D2-BFCDA2450B26}" type="pres">
      <dgm:prSet presAssocID="{22CEDA76-C743-43CB-832E-464D36DC1B87}" presName="Name13" presStyleLbl="parChTrans1D2" presStyleIdx="6" presStyleCnt="7"/>
      <dgm:spPr/>
      <dgm:t>
        <a:bodyPr/>
        <a:lstStyle/>
        <a:p>
          <a:endParaRPr lang="es-HN"/>
        </a:p>
      </dgm:t>
    </dgm:pt>
    <dgm:pt modelId="{B4622BB0-4B13-4CBB-8F02-E557CE87C70D}" type="pres">
      <dgm:prSet presAssocID="{A889F14A-DDFE-4418-8667-98F030A645AD}" presName="childText" presStyleLbl="bgAcc1" presStyleIdx="6" presStyleCnt="7">
        <dgm:presLayoutVars>
          <dgm:bulletEnabled val="1"/>
        </dgm:presLayoutVars>
      </dgm:prSet>
      <dgm:spPr/>
      <dgm:t>
        <a:bodyPr/>
        <a:lstStyle/>
        <a:p>
          <a:endParaRPr lang="es-HN"/>
        </a:p>
      </dgm:t>
    </dgm:pt>
  </dgm:ptLst>
  <dgm:cxnLst>
    <dgm:cxn modelId="{3CF61585-B057-4DD7-9C70-A98CE6B9BC7B}" type="presOf" srcId="{AB85B9A4-83FE-4C92-BFCF-08EB2D868EAA}" destId="{63A9B57A-6C4A-47DF-A0F4-1E8FFACC412C}" srcOrd="0" destOrd="0" presId="urn:microsoft.com/office/officeart/2005/8/layout/hierarchy3"/>
    <dgm:cxn modelId="{AF59A681-98B5-47A0-94B4-85412B6BE918}" type="presOf" srcId="{1CA00694-595A-4CBC-85F9-E3DFFFD132B2}" destId="{B4B4CD10-F4F1-41F8-99D9-B840B00B470F}" srcOrd="1" destOrd="0" presId="urn:microsoft.com/office/officeart/2005/8/layout/hierarchy3"/>
    <dgm:cxn modelId="{FDAC7A11-D230-490B-AE36-A7E2FBE613DE}" type="presOf" srcId="{9D695EAD-EE85-4F89-8C73-2A84C09BB8A2}" destId="{BC9E0F6C-233E-48F9-B00C-8900B508DE6B}" srcOrd="0" destOrd="0" presId="urn:microsoft.com/office/officeart/2005/8/layout/hierarchy3"/>
    <dgm:cxn modelId="{2A77E7C9-FEB5-48A8-829C-DFE8512D5A1E}" type="presOf" srcId="{28491356-B681-4F47-8CAD-79299BCAC75B}" destId="{5FA6AB85-6D93-4D70-B0E2-C9CE09222474}" srcOrd="0" destOrd="0" presId="urn:microsoft.com/office/officeart/2005/8/layout/hierarchy3"/>
    <dgm:cxn modelId="{2D440D2F-1B19-4A68-AA7D-FB425202FDA7}" type="presOf" srcId="{F5913505-1EB0-40D7-92A2-F0225449641A}" destId="{B30E3580-B361-4DA1-867C-40B0E8C5784B}" srcOrd="0" destOrd="0" presId="urn:microsoft.com/office/officeart/2005/8/layout/hierarchy3"/>
    <dgm:cxn modelId="{1B8C0632-826C-49B6-B610-1C2ED5073163}" srcId="{1CA00694-595A-4CBC-85F9-E3DFFFD132B2}" destId="{93BB291A-E6DB-4C75-83DD-8A9CA4784363}" srcOrd="0" destOrd="0" parTransId="{51ECB3BB-7951-4B7C-97E9-F1B934431805}" sibTransId="{1F112037-E132-4F4A-A41F-56EEAF6AA2C7}"/>
    <dgm:cxn modelId="{1F41560C-762D-4A9B-BFAD-19807C22CFFB}" srcId="{28491356-B681-4F47-8CAD-79299BCAC75B}" destId="{79A2896E-3680-486C-928F-C8A2B2E88426}" srcOrd="1" destOrd="0" parTransId="{98517EDF-A1F3-4849-AE9B-1648CB583ABB}" sibTransId="{320DB79B-8686-45C4-A0BC-7B1F7CAF960A}"/>
    <dgm:cxn modelId="{95B3D9C0-1730-4107-BB51-EBD51AB8CAB8}" srcId="{AB85B9A4-83FE-4C92-BFCF-08EB2D868EAA}" destId="{28491356-B681-4F47-8CAD-79299BCAC75B}" srcOrd="1" destOrd="0" parTransId="{72D116DD-8862-4C4A-A44B-51A5F9754FCC}" sibTransId="{248BB586-4425-4308-8940-613C7524EB8B}"/>
    <dgm:cxn modelId="{31F42269-225B-48DE-BEF2-0B3076348B89}" type="presOf" srcId="{2E97ACC4-66A7-447D-AC61-C75FD7279D9A}" destId="{9B8D701A-3F95-4046-B09F-4C19127F511A}" srcOrd="0" destOrd="0" presId="urn:microsoft.com/office/officeart/2005/8/layout/hierarchy3"/>
    <dgm:cxn modelId="{D8B0CC4A-5D51-4EB6-A792-4655150B0BB4}" type="presOf" srcId="{D2D3F340-40F2-4D32-ACBE-B52F2671BA84}" destId="{309A3E5A-9D9A-4161-B182-F7AC7F3BD08B}" srcOrd="0" destOrd="0" presId="urn:microsoft.com/office/officeart/2005/8/layout/hierarchy3"/>
    <dgm:cxn modelId="{4B0D4E21-80AB-4334-A92A-6A16735C2BF3}" type="presOf" srcId="{A889F14A-DDFE-4418-8667-98F030A645AD}" destId="{B4622BB0-4B13-4CBB-8F02-E557CE87C70D}" srcOrd="0" destOrd="0" presId="urn:microsoft.com/office/officeart/2005/8/layout/hierarchy3"/>
    <dgm:cxn modelId="{D079E658-79CA-4C17-9760-D03EDF0FEDF9}" type="presOf" srcId="{22CEDA76-C743-43CB-832E-464D36DC1B87}" destId="{67BCE9B1-1139-4539-81D2-BFCDA2450B26}" srcOrd="0" destOrd="0" presId="urn:microsoft.com/office/officeart/2005/8/layout/hierarchy3"/>
    <dgm:cxn modelId="{3A42FC38-CA00-43F9-8307-FCB9C69BD0B1}" srcId="{28491356-B681-4F47-8CAD-79299BCAC75B}" destId="{A889F14A-DDFE-4418-8667-98F030A645AD}" srcOrd="3" destOrd="0" parTransId="{22CEDA76-C743-43CB-832E-464D36DC1B87}" sibTransId="{46B6AEBC-0187-4CD9-A522-B6E1B0BA95D1}"/>
    <dgm:cxn modelId="{4B63774C-4628-4C9E-9989-B838CA9A2325}" srcId="{28491356-B681-4F47-8CAD-79299BCAC75B}" destId="{957FB626-7578-4FA6-ABE8-FE7E13D7FFA6}" srcOrd="0" destOrd="0" parTransId="{DF72D70C-4B7F-4A30-89F0-7999FDC58672}" sibTransId="{52FA6CEB-D4EA-445A-9FDD-398FCDCECFAB}"/>
    <dgm:cxn modelId="{81146672-575A-45A1-8A33-B21AD8CA36CB}" type="presOf" srcId="{DF72D70C-4B7F-4A30-89F0-7999FDC58672}" destId="{E4DC7D42-283E-4D66-9D3B-AC7A194A96D5}" srcOrd="0" destOrd="0" presId="urn:microsoft.com/office/officeart/2005/8/layout/hierarchy3"/>
    <dgm:cxn modelId="{9D28368D-E064-4FA2-AC53-FF16184C23E7}" type="presOf" srcId="{93BB291A-E6DB-4C75-83DD-8A9CA4784363}" destId="{E8749B98-2AEA-4E82-BDE6-D33A20D28315}" srcOrd="0" destOrd="0" presId="urn:microsoft.com/office/officeart/2005/8/layout/hierarchy3"/>
    <dgm:cxn modelId="{68AC320B-9040-4D6B-AD4F-273C25486283}" type="presOf" srcId="{51ECB3BB-7951-4B7C-97E9-F1B934431805}" destId="{2037E796-5BEC-4014-A8BC-F8CE798B03D9}" srcOrd="0" destOrd="0" presId="urn:microsoft.com/office/officeart/2005/8/layout/hierarchy3"/>
    <dgm:cxn modelId="{BE1DAB78-3018-480D-9C95-65820AB7D1FE}" type="presOf" srcId="{88881630-3A33-4117-AB19-A3B9A333B2B7}" destId="{F2D995F2-41EE-4378-A31F-88BF494D7DCE}" srcOrd="0" destOrd="0" presId="urn:microsoft.com/office/officeart/2005/8/layout/hierarchy3"/>
    <dgm:cxn modelId="{AEAFD09B-B257-49BB-8C6A-11479BFF45BA}" type="presOf" srcId="{98517EDF-A1F3-4849-AE9B-1648CB583ABB}" destId="{7A616DE6-ABBD-44D3-91AD-52E450E95EB7}" srcOrd="0" destOrd="0" presId="urn:microsoft.com/office/officeart/2005/8/layout/hierarchy3"/>
    <dgm:cxn modelId="{79D31204-3F8A-46D5-A4C6-9E1094F8C54B}" srcId="{1CA00694-595A-4CBC-85F9-E3DFFFD132B2}" destId="{2E97ACC4-66A7-447D-AC61-C75FD7279D9A}" srcOrd="2" destOrd="0" parTransId="{5E1DA586-8DCF-4CB2-9EC2-D96DC86ED68D}" sibTransId="{8C471FA1-4DF4-445F-BCCD-8C58AF665087}"/>
    <dgm:cxn modelId="{23AF3652-7450-4CA7-8D2D-056A6623A29A}" srcId="{28491356-B681-4F47-8CAD-79299BCAC75B}" destId="{D2D3F340-40F2-4D32-ACBE-B52F2671BA84}" srcOrd="2" destOrd="0" parTransId="{9D695EAD-EE85-4F89-8C73-2A84C09BB8A2}" sibTransId="{9DB00409-9EE2-4C48-99AE-A009549572C2}"/>
    <dgm:cxn modelId="{82B4A597-256B-4B95-8E64-3260961AA111}" type="presOf" srcId="{1CA00694-595A-4CBC-85F9-E3DFFFD132B2}" destId="{26496543-C25E-4478-8155-468AA6E7A395}" srcOrd="0" destOrd="0" presId="urn:microsoft.com/office/officeart/2005/8/layout/hierarchy3"/>
    <dgm:cxn modelId="{AEEA7280-0009-4B57-B7CC-F2FFB6F35446}" srcId="{1CA00694-595A-4CBC-85F9-E3DFFFD132B2}" destId="{F5913505-1EB0-40D7-92A2-F0225449641A}" srcOrd="1" destOrd="0" parTransId="{88881630-3A33-4117-AB19-A3B9A333B2B7}" sibTransId="{60EAB397-B965-4C34-BCEE-B50B62BD51B8}"/>
    <dgm:cxn modelId="{4894185A-C74D-41E0-BECD-5A0C37140977}" type="presOf" srcId="{5E1DA586-8DCF-4CB2-9EC2-D96DC86ED68D}" destId="{2949B378-1E53-4AF2-8704-3E3C1CAB399E}" srcOrd="0" destOrd="0" presId="urn:microsoft.com/office/officeart/2005/8/layout/hierarchy3"/>
    <dgm:cxn modelId="{873F431A-FBDA-47A6-B52C-356D590455AE}" type="presOf" srcId="{957FB626-7578-4FA6-ABE8-FE7E13D7FFA6}" destId="{91B83D6B-738A-40A1-ABAE-46063F8EFED0}" srcOrd="0" destOrd="0" presId="urn:microsoft.com/office/officeart/2005/8/layout/hierarchy3"/>
    <dgm:cxn modelId="{A03E8EFD-25B8-4ED5-BBD1-5944BE80803C}" type="presOf" srcId="{79A2896E-3680-486C-928F-C8A2B2E88426}" destId="{63F8A34B-D122-42FE-A90A-140393EEC04C}" srcOrd="0" destOrd="0" presId="urn:microsoft.com/office/officeart/2005/8/layout/hierarchy3"/>
    <dgm:cxn modelId="{C7DFD4B9-C0BE-42B2-B202-3DCE73E0E3B8}" srcId="{AB85B9A4-83FE-4C92-BFCF-08EB2D868EAA}" destId="{1CA00694-595A-4CBC-85F9-E3DFFFD132B2}" srcOrd="0" destOrd="0" parTransId="{664CE23F-BD7B-422A-A7C0-BEAC681C226A}" sibTransId="{BFBCA73C-03B9-48F9-A09A-9C87AA43C679}"/>
    <dgm:cxn modelId="{A3734E34-02C9-4BD6-84A1-4A0AF9A777A5}" type="presOf" srcId="{28491356-B681-4F47-8CAD-79299BCAC75B}" destId="{EEB04C76-A9D2-4D41-BEFD-A8C2133E1DFC}" srcOrd="1" destOrd="0" presId="urn:microsoft.com/office/officeart/2005/8/layout/hierarchy3"/>
    <dgm:cxn modelId="{0EC30F23-9CDB-4664-9E1D-E71A380B5AD8}" type="presParOf" srcId="{63A9B57A-6C4A-47DF-A0F4-1E8FFACC412C}" destId="{444A2074-7373-4C0E-9838-503283C9DB98}" srcOrd="0" destOrd="0" presId="urn:microsoft.com/office/officeart/2005/8/layout/hierarchy3"/>
    <dgm:cxn modelId="{A2E83A25-C20E-4A22-BFCF-64F16E36396A}" type="presParOf" srcId="{444A2074-7373-4C0E-9838-503283C9DB98}" destId="{1FE90AA3-EF0C-45F1-B5FF-16B89DE2A05B}" srcOrd="0" destOrd="0" presId="urn:microsoft.com/office/officeart/2005/8/layout/hierarchy3"/>
    <dgm:cxn modelId="{C9E3133E-B389-4B24-951E-04ACF34165B3}" type="presParOf" srcId="{1FE90AA3-EF0C-45F1-B5FF-16B89DE2A05B}" destId="{26496543-C25E-4478-8155-468AA6E7A395}" srcOrd="0" destOrd="0" presId="urn:microsoft.com/office/officeart/2005/8/layout/hierarchy3"/>
    <dgm:cxn modelId="{7B7A3F98-EE2C-4FC4-B87F-B3A95F373470}" type="presParOf" srcId="{1FE90AA3-EF0C-45F1-B5FF-16B89DE2A05B}" destId="{B4B4CD10-F4F1-41F8-99D9-B840B00B470F}" srcOrd="1" destOrd="0" presId="urn:microsoft.com/office/officeart/2005/8/layout/hierarchy3"/>
    <dgm:cxn modelId="{8132143F-6DBB-4DA8-8643-0CB5D0E2982A}" type="presParOf" srcId="{444A2074-7373-4C0E-9838-503283C9DB98}" destId="{E976A8EA-422F-4628-855B-E0CE91452C2A}" srcOrd="1" destOrd="0" presId="urn:microsoft.com/office/officeart/2005/8/layout/hierarchy3"/>
    <dgm:cxn modelId="{C5BB9CEF-8224-4A1D-B527-8DA9C07A190B}" type="presParOf" srcId="{E976A8EA-422F-4628-855B-E0CE91452C2A}" destId="{2037E796-5BEC-4014-A8BC-F8CE798B03D9}" srcOrd="0" destOrd="0" presId="urn:microsoft.com/office/officeart/2005/8/layout/hierarchy3"/>
    <dgm:cxn modelId="{03B58135-BEA2-4DD7-8912-C890A92FB708}" type="presParOf" srcId="{E976A8EA-422F-4628-855B-E0CE91452C2A}" destId="{E8749B98-2AEA-4E82-BDE6-D33A20D28315}" srcOrd="1" destOrd="0" presId="urn:microsoft.com/office/officeart/2005/8/layout/hierarchy3"/>
    <dgm:cxn modelId="{F8FF2C7B-F15C-468C-8412-10F6F688E21D}" type="presParOf" srcId="{E976A8EA-422F-4628-855B-E0CE91452C2A}" destId="{F2D995F2-41EE-4378-A31F-88BF494D7DCE}" srcOrd="2" destOrd="0" presId="urn:microsoft.com/office/officeart/2005/8/layout/hierarchy3"/>
    <dgm:cxn modelId="{BA04E9E4-58FC-4D2A-BFE4-D92AD1292E66}" type="presParOf" srcId="{E976A8EA-422F-4628-855B-E0CE91452C2A}" destId="{B30E3580-B361-4DA1-867C-40B0E8C5784B}" srcOrd="3" destOrd="0" presId="urn:microsoft.com/office/officeart/2005/8/layout/hierarchy3"/>
    <dgm:cxn modelId="{D7A85E55-234B-4FA3-85AE-F85F899EA40A}" type="presParOf" srcId="{E976A8EA-422F-4628-855B-E0CE91452C2A}" destId="{2949B378-1E53-4AF2-8704-3E3C1CAB399E}" srcOrd="4" destOrd="0" presId="urn:microsoft.com/office/officeart/2005/8/layout/hierarchy3"/>
    <dgm:cxn modelId="{C29E4261-CB44-484E-89E2-2D406A11B5E0}" type="presParOf" srcId="{E976A8EA-422F-4628-855B-E0CE91452C2A}" destId="{9B8D701A-3F95-4046-B09F-4C19127F511A}" srcOrd="5" destOrd="0" presId="urn:microsoft.com/office/officeart/2005/8/layout/hierarchy3"/>
    <dgm:cxn modelId="{47C072C5-888D-4780-A347-62CD4B6C1974}" type="presParOf" srcId="{63A9B57A-6C4A-47DF-A0F4-1E8FFACC412C}" destId="{194059B6-00ED-4E4D-9384-A34EAF37EB6E}" srcOrd="1" destOrd="0" presId="urn:microsoft.com/office/officeart/2005/8/layout/hierarchy3"/>
    <dgm:cxn modelId="{AB869CE1-884D-4B0A-8C82-53102C19AA96}" type="presParOf" srcId="{194059B6-00ED-4E4D-9384-A34EAF37EB6E}" destId="{04496985-2568-4467-A41F-BA9B798B5F62}" srcOrd="0" destOrd="0" presId="urn:microsoft.com/office/officeart/2005/8/layout/hierarchy3"/>
    <dgm:cxn modelId="{C246D9AD-CD83-425D-B0D1-EDD10A4DA690}" type="presParOf" srcId="{04496985-2568-4467-A41F-BA9B798B5F62}" destId="{5FA6AB85-6D93-4D70-B0E2-C9CE09222474}" srcOrd="0" destOrd="0" presId="urn:microsoft.com/office/officeart/2005/8/layout/hierarchy3"/>
    <dgm:cxn modelId="{B1A8CA5A-03CF-4292-BF1F-74DCAD7BA1A7}" type="presParOf" srcId="{04496985-2568-4467-A41F-BA9B798B5F62}" destId="{EEB04C76-A9D2-4D41-BEFD-A8C2133E1DFC}" srcOrd="1" destOrd="0" presId="urn:microsoft.com/office/officeart/2005/8/layout/hierarchy3"/>
    <dgm:cxn modelId="{1CE6561A-606B-47A1-9641-A2891523CFB2}" type="presParOf" srcId="{194059B6-00ED-4E4D-9384-A34EAF37EB6E}" destId="{6DEC387F-29F2-45D1-A82A-CFD674269C96}" srcOrd="1" destOrd="0" presId="urn:microsoft.com/office/officeart/2005/8/layout/hierarchy3"/>
    <dgm:cxn modelId="{24FAD0A1-4AD0-49F4-994D-C09A3CEA3115}" type="presParOf" srcId="{6DEC387F-29F2-45D1-A82A-CFD674269C96}" destId="{E4DC7D42-283E-4D66-9D3B-AC7A194A96D5}" srcOrd="0" destOrd="0" presId="urn:microsoft.com/office/officeart/2005/8/layout/hierarchy3"/>
    <dgm:cxn modelId="{A84E9054-C57D-4235-946C-BCFA5AC73B1E}" type="presParOf" srcId="{6DEC387F-29F2-45D1-A82A-CFD674269C96}" destId="{91B83D6B-738A-40A1-ABAE-46063F8EFED0}" srcOrd="1" destOrd="0" presId="urn:microsoft.com/office/officeart/2005/8/layout/hierarchy3"/>
    <dgm:cxn modelId="{1F993E4C-4D4D-4D1D-B7EE-BDB3A69E3DB1}" type="presParOf" srcId="{6DEC387F-29F2-45D1-A82A-CFD674269C96}" destId="{7A616DE6-ABBD-44D3-91AD-52E450E95EB7}" srcOrd="2" destOrd="0" presId="urn:microsoft.com/office/officeart/2005/8/layout/hierarchy3"/>
    <dgm:cxn modelId="{75EA7FBF-FE29-4970-A4F3-1F851B20D224}" type="presParOf" srcId="{6DEC387F-29F2-45D1-A82A-CFD674269C96}" destId="{63F8A34B-D122-42FE-A90A-140393EEC04C}" srcOrd="3" destOrd="0" presId="urn:microsoft.com/office/officeart/2005/8/layout/hierarchy3"/>
    <dgm:cxn modelId="{94CB1852-E9A7-479F-BC89-E5A77CE10A2E}" type="presParOf" srcId="{6DEC387F-29F2-45D1-A82A-CFD674269C96}" destId="{BC9E0F6C-233E-48F9-B00C-8900B508DE6B}" srcOrd="4" destOrd="0" presId="urn:microsoft.com/office/officeart/2005/8/layout/hierarchy3"/>
    <dgm:cxn modelId="{A628542A-620E-4012-80AC-A5E9C7C92275}" type="presParOf" srcId="{6DEC387F-29F2-45D1-A82A-CFD674269C96}" destId="{309A3E5A-9D9A-4161-B182-F7AC7F3BD08B}" srcOrd="5" destOrd="0" presId="urn:microsoft.com/office/officeart/2005/8/layout/hierarchy3"/>
    <dgm:cxn modelId="{EDF20069-AE49-4248-B0F6-58545727FF5F}" type="presParOf" srcId="{6DEC387F-29F2-45D1-A82A-CFD674269C96}" destId="{67BCE9B1-1139-4539-81D2-BFCDA2450B26}" srcOrd="6" destOrd="0" presId="urn:microsoft.com/office/officeart/2005/8/layout/hierarchy3"/>
    <dgm:cxn modelId="{8C616B19-EBFF-46BF-B2A8-9288C009B536}" type="presParOf" srcId="{6DEC387F-29F2-45D1-A82A-CFD674269C96}" destId="{B4622BB0-4B13-4CBB-8F02-E557CE87C70D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496543-C25E-4478-8155-468AA6E7A395}">
      <dsp:nvSpPr>
        <dsp:cNvPr id="0" name=""/>
        <dsp:cNvSpPr/>
      </dsp:nvSpPr>
      <dsp:spPr>
        <a:xfrm>
          <a:off x="397859" y="1803"/>
          <a:ext cx="1278528" cy="6392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Consejo En Pleno (24)</a:t>
          </a:r>
          <a:endParaRPr lang="es-HN" sz="1800" kern="1200" dirty="0"/>
        </a:p>
      </dsp:txBody>
      <dsp:txXfrm>
        <a:off x="416582" y="20526"/>
        <a:ext cx="1241082" cy="601818"/>
      </dsp:txXfrm>
    </dsp:sp>
    <dsp:sp modelId="{2037E796-5BEC-4014-A8BC-F8CE798B03D9}">
      <dsp:nvSpPr>
        <dsp:cNvPr id="0" name=""/>
        <dsp:cNvSpPr/>
      </dsp:nvSpPr>
      <dsp:spPr>
        <a:xfrm>
          <a:off x="525712" y="641067"/>
          <a:ext cx="127852" cy="4794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9448"/>
              </a:lnTo>
              <a:lnTo>
                <a:pt x="127852" y="479448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749B98-2AEA-4E82-BDE6-D33A20D28315}">
      <dsp:nvSpPr>
        <dsp:cNvPr id="0" name=""/>
        <dsp:cNvSpPr/>
      </dsp:nvSpPr>
      <dsp:spPr>
        <a:xfrm>
          <a:off x="653564" y="800883"/>
          <a:ext cx="1022823" cy="6392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Trabajadores (8)</a:t>
          </a:r>
          <a:endParaRPr lang="es-HN" sz="1200" kern="1200" dirty="0"/>
        </a:p>
      </dsp:txBody>
      <dsp:txXfrm>
        <a:off x="672287" y="819606"/>
        <a:ext cx="985377" cy="601818"/>
      </dsp:txXfrm>
    </dsp:sp>
    <dsp:sp modelId="{F2D995F2-41EE-4378-A31F-88BF494D7DCE}">
      <dsp:nvSpPr>
        <dsp:cNvPr id="0" name=""/>
        <dsp:cNvSpPr/>
      </dsp:nvSpPr>
      <dsp:spPr>
        <a:xfrm>
          <a:off x="525712" y="641067"/>
          <a:ext cx="127852" cy="12785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8528"/>
              </a:lnTo>
              <a:lnTo>
                <a:pt x="127852" y="1278528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0E3580-B361-4DA1-867C-40B0E8C5784B}">
      <dsp:nvSpPr>
        <dsp:cNvPr id="0" name=""/>
        <dsp:cNvSpPr/>
      </dsp:nvSpPr>
      <dsp:spPr>
        <a:xfrm>
          <a:off x="653564" y="1599964"/>
          <a:ext cx="1022823" cy="6392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Sector Privado (8)</a:t>
          </a:r>
          <a:endParaRPr lang="es-HN" sz="1200" kern="1200" dirty="0"/>
        </a:p>
      </dsp:txBody>
      <dsp:txXfrm>
        <a:off x="672287" y="1618687"/>
        <a:ext cx="985377" cy="601818"/>
      </dsp:txXfrm>
    </dsp:sp>
    <dsp:sp modelId="{AE9BFCB8-753E-414D-9E90-3EC2A733EB39}">
      <dsp:nvSpPr>
        <dsp:cNvPr id="0" name=""/>
        <dsp:cNvSpPr/>
      </dsp:nvSpPr>
      <dsp:spPr>
        <a:xfrm>
          <a:off x="525712" y="641067"/>
          <a:ext cx="127852" cy="20776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77609"/>
              </a:lnTo>
              <a:lnTo>
                <a:pt x="127852" y="2077609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2B6271-B7DD-424C-B881-029243A6E21B}">
      <dsp:nvSpPr>
        <dsp:cNvPr id="0" name=""/>
        <dsp:cNvSpPr/>
      </dsp:nvSpPr>
      <dsp:spPr>
        <a:xfrm>
          <a:off x="653564" y="2399044"/>
          <a:ext cx="1022823" cy="6392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Gobierno (8)</a:t>
          </a:r>
          <a:endParaRPr lang="es-HN" sz="1200" kern="1200" dirty="0"/>
        </a:p>
      </dsp:txBody>
      <dsp:txXfrm>
        <a:off x="672287" y="2417767"/>
        <a:ext cx="985377" cy="601818"/>
      </dsp:txXfrm>
    </dsp:sp>
    <dsp:sp modelId="{29725BAA-990A-4255-A452-971B9720FF27}">
      <dsp:nvSpPr>
        <dsp:cNvPr id="0" name=""/>
        <dsp:cNvSpPr/>
      </dsp:nvSpPr>
      <dsp:spPr>
        <a:xfrm>
          <a:off x="1996020" y="1803"/>
          <a:ext cx="1278528" cy="6392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Secretaría Técnica (2)</a:t>
          </a:r>
          <a:endParaRPr lang="es-HN" sz="1800" kern="1200" dirty="0"/>
        </a:p>
      </dsp:txBody>
      <dsp:txXfrm>
        <a:off x="2014743" y="20526"/>
        <a:ext cx="1241082" cy="601818"/>
      </dsp:txXfrm>
    </dsp:sp>
    <dsp:sp modelId="{C4F94455-44E0-4DA4-8839-6E133A47F823}">
      <dsp:nvSpPr>
        <dsp:cNvPr id="0" name=""/>
        <dsp:cNvSpPr/>
      </dsp:nvSpPr>
      <dsp:spPr>
        <a:xfrm>
          <a:off x="2123872" y="641067"/>
          <a:ext cx="127852" cy="4794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9448"/>
              </a:lnTo>
              <a:lnTo>
                <a:pt x="127852" y="479448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B02100-ADF2-4080-8C0D-E21B7E85C558}">
      <dsp:nvSpPr>
        <dsp:cNvPr id="0" name=""/>
        <dsp:cNvSpPr/>
      </dsp:nvSpPr>
      <dsp:spPr>
        <a:xfrm>
          <a:off x="2251725" y="800883"/>
          <a:ext cx="1022823" cy="6392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Secretaria (1)</a:t>
          </a:r>
          <a:endParaRPr lang="es-HN" sz="1200" kern="1200" dirty="0"/>
        </a:p>
      </dsp:txBody>
      <dsp:txXfrm>
        <a:off x="2270448" y="819606"/>
        <a:ext cx="985377" cy="6018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496543-C25E-4478-8155-468AA6E7A395}">
      <dsp:nvSpPr>
        <dsp:cNvPr id="0" name=""/>
        <dsp:cNvSpPr/>
      </dsp:nvSpPr>
      <dsp:spPr>
        <a:xfrm>
          <a:off x="288036" y="2692"/>
          <a:ext cx="1963861" cy="7801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Comisión Técnica Tripartita Permanente (15)</a:t>
          </a:r>
          <a:endParaRPr lang="es-HN" sz="1600" kern="1200" dirty="0"/>
        </a:p>
      </dsp:txBody>
      <dsp:txXfrm>
        <a:off x="310886" y="25542"/>
        <a:ext cx="1918161" cy="734466"/>
      </dsp:txXfrm>
    </dsp:sp>
    <dsp:sp modelId="{2037E796-5BEC-4014-A8BC-F8CE798B03D9}">
      <dsp:nvSpPr>
        <dsp:cNvPr id="0" name=""/>
        <dsp:cNvSpPr/>
      </dsp:nvSpPr>
      <dsp:spPr>
        <a:xfrm>
          <a:off x="484422" y="782858"/>
          <a:ext cx="196386" cy="4909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0958"/>
              </a:lnTo>
              <a:lnTo>
                <a:pt x="196386" y="490958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749B98-2AEA-4E82-BDE6-D33A20D28315}">
      <dsp:nvSpPr>
        <dsp:cNvPr id="0" name=""/>
        <dsp:cNvSpPr/>
      </dsp:nvSpPr>
      <dsp:spPr>
        <a:xfrm>
          <a:off x="680808" y="946511"/>
          <a:ext cx="1047378" cy="6546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Trabajadores (5)</a:t>
          </a:r>
          <a:endParaRPr lang="es-HN" sz="1100" kern="1200" dirty="0"/>
        </a:p>
      </dsp:txBody>
      <dsp:txXfrm>
        <a:off x="699981" y="965684"/>
        <a:ext cx="1009032" cy="616265"/>
      </dsp:txXfrm>
    </dsp:sp>
    <dsp:sp modelId="{F2D995F2-41EE-4378-A31F-88BF494D7DCE}">
      <dsp:nvSpPr>
        <dsp:cNvPr id="0" name=""/>
        <dsp:cNvSpPr/>
      </dsp:nvSpPr>
      <dsp:spPr>
        <a:xfrm>
          <a:off x="484422" y="782858"/>
          <a:ext cx="196386" cy="13092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09223"/>
              </a:lnTo>
              <a:lnTo>
                <a:pt x="196386" y="1309223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0E3580-B361-4DA1-867C-40B0E8C5784B}">
      <dsp:nvSpPr>
        <dsp:cNvPr id="0" name=""/>
        <dsp:cNvSpPr/>
      </dsp:nvSpPr>
      <dsp:spPr>
        <a:xfrm>
          <a:off x="680808" y="1764776"/>
          <a:ext cx="1047378" cy="6546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Sector Privado (5)</a:t>
          </a:r>
          <a:endParaRPr lang="es-HN" sz="1100" kern="1200" dirty="0"/>
        </a:p>
      </dsp:txBody>
      <dsp:txXfrm>
        <a:off x="699981" y="1783949"/>
        <a:ext cx="1009032" cy="616265"/>
      </dsp:txXfrm>
    </dsp:sp>
    <dsp:sp modelId="{2949B378-1E53-4AF2-8704-3E3C1CAB399E}">
      <dsp:nvSpPr>
        <dsp:cNvPr id="0" name=""/>
        <dsp:cNvSpPr/>
      </dsp:nvSpPr>
      <dsp:spPr>
        <a:xfrm>
          <a:off x="484422" y="782858"/>
          <a:ext cx="196386" cy="21274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27488"/>
              </a:lnTo>
              <a:lnTo>
                <a:pt x="196386" y="2127488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8D701A-3F95-4046-B09F-4C19127F511A}">
      <dsp:nvSpPr>
        <dsp:cNvPr id="0" name=""/>
        <dsp:cNvSpPr/>
      </dsp:nvSpPr>
      <dsp:spPr>
        <a:xfrm>
          <a:off x="680808" y="2583041"/>
          <a:ext cx="1047378" cy="6546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Gobierno (5)</a:t>
          </a:r>
          <a:endParaRPr lang="es-HN" sz="1100" kern="1200" dirty="0"/>
        </a:p>
      </dsp:txBody>
      <dsp:txXfrm>
        <a:off x="699981" y="2602214"/>
        <a:ext cx="1009032" cy="616265"/>
      </dsp:txXfrm>
    </dsp:sp>
    <dsp:sp modelId="{5FA6AB85-6D93-4D70-B0E2-C9CE09222474}">
      <dsp:nvSpPr>
        <dsp:cNvPr id="0" name=""/>
        <dsp:cNvSpPr/>
      </dsp:nvSpPr>
      <dsp:spPr>
        <a:xfrm>
          <a:off x="2579203" y="2692"/>
          <a:ext cx="1309223" cy="6546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Mesas Técnicas</a:t>
          </a:r>
          <a:endParaRPr lang="es-HN" sz="1800" kern="1200" dirty="0"/>
        </a:p>
      </dsp:txBody>
      <dsp:txXfrm>
        <a:off x="2598376" y="21865"/>
        <a:ext cx="1270877" cy="616265"/>
      </dsp:txXfrm>
    </dsp:sp>
    <dsp:sp modelId="{E4DC7D42-283E-4D66-9D3B-AC7A194A96D5}">
      <dsp:nvSpPr>
        <dsp:cNvPr id="0" name=""/>
        <dsp:cNvSpPr/>
      </dsp:nvSpPr>
      <dsp:spPr>
        <a:xfrm>
          <a:off x="2710126" y="657304"/>
          <a:ext cx="130922" cy="4909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0958"/>
              </a:lnTo>
              <a:lnTo>
                <a:pt x="130922" y="490958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B83D6B-738A-40A1-ABAE-46063F8EFED0}">
      <dsp:nvSpPr>
        <dsp:cNvPr id="0" name=""/>
        <dsp:cNvSpPr/>
      </dsp:nvSpPr>
      <dsp:spPr>
        <a:xfrm>
          <a:off x="2841048" y="820957"/>
          <a:ext cx="1047378" cy="6546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Agraria</a:t>
          </a:r>
          <a:endParaRPr lang="es-HN" sz="1100" kern="1200" dirty="0"/>
        </a:p>
      </dsp:txBody>
      <dsp:txXfrm>
        <a:off x="2860221" y="840130"/>
        <a:ext cx="1009032" cy="616265"/>
      </dsp:txXfrm>
    </dsp:sp>
    <dsp:sp modelId="{7A616DE6-ABBD-44D3-91AD-52E450E95EB7}">
      <dsp:nvSpPr>
        <dsp:cNvPr id="0" name=""/>
        <dsp:cNvSpPr/>
      </dsp:nvSpPr>
      <dsp:spPr>
        <a:xfrm>
          <a:off x="2710126" y="657304"/>
          <a:ext cx="130922" cy="13092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09223"/>
              </a:lnTo>
              <a:lnTo>
                <a:pt x="130922" y="1309223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F8A34B-D122-42FE-A90A-140393EEC04C}">
      <dsp:nvSpPr>
        <dsp:cNvPr id="0" name=""/>
        <dsp:cNvSpPr/>
      </dsp:nvSpPr>
      <dsp:spPr>
        <a:xfrm>
          <a:off x="2841048" y="1639222"/>
          <a:ext cx="1047378" cy="6546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Seguridad Social</a:t>
          </a:r>
          <a:endParaRPr lang="es-HN" sz="1100" kern="1200" dirty="0"/>
        </a:p>
      </dsp:txBody>
      <dsp:txXfrm>
        <a:off x="2860221" y="1658395"/>
        <a:ext cx="1009032" cy="616265"/>
      </dsp:txXfrm>
    </dsp:sp>
    <dsp:sp modelId="{BC9E0F6C-233E-48F9-B00C-8900B508DE6B}">
      <dsp:nvSpPr>
        <dsp:cNvPr id="0" name=""/>
        <dsp:cNvSpPr/>
      </dsp:nvSpPr>
      <dsp:spPr>
        <a:xfrm>
          <a:off x="2710126" y="657304"/>
          <a:ext cx="130922" cy="21274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27488"/>
              </a:lnTo>
              <a:lnTo>
                <a:pt x="130922" y="2127488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9A3E5A-9D9A-4161-B182-F7AC7F3BD08B}">
      <dsp:nvSpPr>
        <dsp:cNvPr id="0" name=""/>
        <dsp:cNvSpPr/>
      </dsp:nvSpPr>
      <dsp:spPr>
        <a:xfrm>
          <a:off x="2841048" y="2457486"/>
          <a:ext cx="1047378" cy="6546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BANASUPRO</a:t>
          </a:r>
          <a:endParaRPr lang="es-HN" sz="1100" kern="1200" dirty="0"/>
        </a:p>
      </dsp:txBody>
      <dsp:txXfrm>
        <a:off x="2860221" y="2476659"/>
        <a:ext cx="1009032" cy="616265"/>
      </dsp:txXfrm>
    </dsp:sp>
    <dsp:sp modelId="{67BCE9B1-1139-4539-81D2-BFCDA2450B26}">
      <dsp:nvSpPr>
        <dsp:cNvPr id="0" name=""/>
        <dsp:cNvSpPr/>
      </dsp:nvSpPr>
      <dsp:spPr>
        <a:xfrm>
          <a:off x="2710126" y="657304"/>
          <a:ext cx="130922" cy="29457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45753"/>
              </a:lnTo>
              <a:lnTo>
                <a:pt x="130922" y="2945753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622BB0-4B13-4CBB-8F02-E557CE87C70D}">
      <dsp:nvSpPr>
        <dsp:cNvPr id="0" name=""/>
        <dsp:cNvSpPr/>
      </dsp:nvSpPr>
      <dsp:spPr>
        <a:xfrm>
          <a:off x="2841048" y="3275751"/>
          <a:ext cx="1047378" cy="6546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INFOP</a:t>
          </a:r>
          <a:endParaRPr lang="es-HN" sz="1100" kern="1200" dirty="0"/>
        </a:p>
      </dsp:txBody>
      <dsp:txXfrm>
        <a:off x="2860221" y="3294924"/>
        <a:ext cx="1009032" cy="6162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HN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B789FC-645A-4DEF-975D-A804F38BF8EC}" type="datetimeFigureOut">
              <a:rPr lang="es-HN" smtClean="0"/>
              <a:t>10/04/2013</a:t>
            </a:fld>
            <a:endParaRPr lang="es-HN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HN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HN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0EADB6-B445-40DE-8A86-9521CE56D06F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725554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HN" dirty="0" smtClean="0"/>
              <a:t>Presupuesto y ubicación física</a:t>
            </a:r>
            <a:endParaRPr lang="es-HN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EADB6-B445-40DE-8A86-9521CE56D06F}" type="slidenum">
              <a:rPr lang="es-HN" smtClean="0"/>
              <a:t>2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53007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E4905-DE79-4671-BE73-1DF8F4366F6E}" type="datetimeFigureOut">
              <a:rPr lang="es-ES" smtClean="0"/>
              <a:pPr/>
              <a:t>10/04/2013</a:t>
            </a:fld>
            <a:endParaRPr lang="es-E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97C275-E264-4AB2-99DD-A11E11D97F5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E4905-DE79-4671-BE73-1DF8F4366F6E}" type="datetimeFigureOut">
              <a:rPr lang="es-ES" smtClean="0"/>
              <a:pPr/>
              <a:t>10/04/2013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7C275-E264-4AB2-99DD-A11E11D97F5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E4905-DE79-4671-BE73-1DF8F4366F6E}" type="datetimeFigureOut">
              <a:rPr lang="es-ES" smtClean="0"/>
              <a:pPr/>
              <a:t>10/04/2013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7C275-E264-4AB2-99DD-A11E11D97F5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E4905-DE79-4671-BE73-1DF8F4366F6E}" type="datetimeFigureOut">
              <a:rPr lang="es-ES" smtClean="0"/>
              <a:pPr/>
              <a:t>10/04/2013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7C275-E264-4AB2-99DD-A11E11D97F5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E4905-DE79-4671-BE73-1DF8F4366F6E}" type="datetimeFigureOut">
              <a:rPr lang="es-ES" smtClean="0"/>
              <a:pPr/>
              <a:t>10/04/2013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7C275-E264-4AB2-99DD-A11E11D97F5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E4905-DE79-4671-BE73-1DF8F4366F6E}" type="datetimeFigureOut">
              <a:rPr lang="es-ES" smtClean="0"/>
              <a:pPr/>
              <a:t>10/04/2013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7C275-E264-4AB2-99DD-A11E11D97F5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E4905-DE79-4671-BE73-1DF8F4366F6E}" type="datetimeFigureOut">
              <a:rPr lang="es-ES" smtClean="0"/>
              <a:pPr/>
              <a:t>10/04/2013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7C275-E264-4AB2-99DD-A11E11D97F5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E4905-DE79-4671-BE73-1DF8F4366F6E}" type="datetimeFigureOut">
              <a:rPr lang="es-ES" smtClean="0"/>
              <a:pPr/>
              <a:t>10/04/2013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7C275-E264-4AB2-99DD-A11E11D97F5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E4905-DE79-4671-BE73-1DF8F4366F6E}" type="datetimeFigureOut">
              <a:rPr lang="es-ES" smtClean="0"/>
              <a:pPr/>
              <a:t>10/04/2013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7C275-E264-4AB2-99DD-A11E11D97F5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E4905-DE79-4671-BE73-1DF8F4366F6E}" type="datetimeFigureOut">
              <a:rPr lang="es-ES" smtClean="0"/>
              <a:pPr/>
              <a:t>10/04/2013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7C275-E264-4AB2-99DD-A11E11D97F5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E4905-DE79-4671-BE73-1DF8F4366F6E}" type="datetimeFigureOut">
              <a:rPr lang="es-ES" smtClean="0"/>
              <a:pPr/>
              <a:t>10/04/2013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7C275-E264-4AB2-99DD-A11E11D97F5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68E4905-DE79-4671-BE73-1DF8F4366F6E}" type="datetimeFigureOut">
              <a:rPr lang="es-ES" smtClean="0"/>
              <a:pPr/>
              <a:t>10/04/2013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C197C275-E264-4AB2-99DD-A11E11D97F5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sz="4000" dirty="0" smtClean="0"/>
              <a:t>CONSEJO ECONÓMICO Y SOCIAL DE HONDURAS</a:t>
            </a:r>
            <a:endParaRPr lang="es-HN" sz="4000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s-MX" dirty="0" smtClean="0"/>
          </a:p>
          <a:p>
            <a:pPr algn="r"/>
            <a:r>
              <a:rPr lang="es-MX" dirty="0" smtClean="0"/>
              <a:t>10 de abril de 2013</a:t>
            </a:r>
            <a:endParaRPr lang="es-HN" dirty="0"/>
          </a:p>
        </p:txBody>
      </p:sp>
      <p:pic>
        <p:nvPicPr>
          <p:cNvPr id="1026" name="0 Imagen" descr="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7117" b="58356"/>
          <a:stretch>
            <a:fillRect/>
          </a:stretch>
        </p:blipFill>
        <p:spPr bwMode="auto">
          <a:xfrm>
            <a:off x="3707904" y="729690"/>
            <a:ext cx="1564828" cy="11151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2403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sz="3200" b="1" dirty="0"/>
              <a:t>CAMBIOS DE RELEVANCIA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HN" sz="1800" dirty="0" smtClean="0">
                <a:solidFill>
                  <a:schemeClr val="bg1">
                    <a:lumMod val="50000"/>
                  </a:schemeClr>
                </a:solidFill>
              </a:rPr>
              <a:t>7. En </a:t>
            </a:r>
            <a:r>
              <a:rPr lang="es-HN" sz="1800" dirty="0">
                <a:solidFill>
                  <a:schemeClr val="bg1">
                    <a:lumMod val="50000"/>
                  </a:schemeClr>
                </a:solidFill>
              </a:rPr>
              <a:t>la composición se agrega el Vice Presidente (1) y el Consejo Consultivo (</a:t>
            </a:r>
            <a:r>
              <a:rPr lang="es-HN" sz="1800" dirty="0" smtClean="0">
                <a:solidFill>
                  <a:schemeClr val="bg1">
                    <a:lumMod val="50000"/>
                  </a:schemeClr>
                </a:solidFill>
              </a:rPr>
              <a:t>4)</a:t>
            </a:r>
          </a:p>
          <a:p>
            <a:pPr marL="0" indent="0">
              <a:buNone/>
            </a:pPr>
            <a:endParaRPr lang="es-HN" sz="18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s-HN" sz="1800" dirty="0" smtClean="0">
                <a:solidFill>
                  <a:schemeClr val="bg1">
                    <a:lumMod val="50000"/>
                  </a:schemeClr>
                </a:solidFill>
              </a:rPr>
              <a:t>8. Se </a:t>
            </a:r>
            <a:r>
              <a:rPr lang="es-HN" sz="1800" dirty="0">
                <a:solidFill>
                  <a:schemeClr val="bg1">
                    <a:lumMod val="50000"/>
                  </a:schemeClr>
                </a:solidFill>
              </a:rPr>
              <a:t>establecen funciones a cada órgano del </a:t>
            </a:r>
            <a:r>
              <a:rPr lang="es-HN" sz="1800" dirty="0" smtClean="0">
                <a:solidFill>
                  <a:schemeClr val="bg1">
                    <a:lumMod val="50000"/>
                  </a:schemeClr>
                </a:solidFill>
              </a:rPr>
              <a:t>CES.</a:t>
            </a:r>
          </a:p>
          <a:p>
            <a:pPr marL="0" indent="0">
              <a:buNone/>
            </a:pPr>
            <a:endParaRPr lang="es-HN" sz="18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s-HN" sz="1800" dirty="0" smtClean="0">
                <a:solidFill>
                  <a:schemeClr val="bg1">
                    <a:lumMod val="50000"/>
                  </a:schemeClr>
                </a:solidFill>
              </a:rPr>
              <a:t>9. Se  </a:t>
            </a:r>
            <a:r>
              <a:rPr lang="es-HN" sz="1800" dirty="0">
                <a:solidFill>
                  <a:schemeClr val="bg1">
                    <a:lumMod val="50000"/>
                  </a:schemeClr>
                </a:solidFill>
              </a:rPr>
              <a:t>integra a la Secretaria Técnica , un asistente administrativo y técnicos en diferentes </a:t>
            </a:r>
            <a:r>
              <a:rPr lang="es-HN" sz="1800" dirty="0" smtClean="0">
                <a:solidFill>
                  <a:schemeClr val="bg1">
                    <a:lumMod val="50000"/>
                  </a:schemeClr>
                </a:solidFill>
              </a:rPr>
              <a:t>especialidades.</a:t>
            </a:r>
          </a:p>
          <a:p>
            <a:pPr marL="0" indent="0">
              <a:buNone/>
            </a:pPr>
            <a:endParaRPr lang="es-HN" sz="18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s-HN" sz="1800" dirty="0" smtClean="0">
                <a:solidFill>
                  <a:schemeClr val="bg1">
                    <a:lumMod val="50000"/>
                  </a:schemeClr>
                </a:solidFill>
              </a:rPr>
              <a:t>10. Se </a:t>
            </a:r>
            <a:r>
              <a:rPr lang="es-HN" sz="1800" dirty="0">
                <a:solidFill>
                  <a:schemeClr val="bg1">
                    <a:lumMod val="50000"/>
                  </a:schemeClr>
                </a:solidFill>
              </a:rPr>
              <a:t>cambia la periodicidad de reuniones para la Asamblea. ( Cada 3 meses).</a:t>
            </a:r>
          </a:p>
          <a:p>
            <a:pPr marL="0" indent="0">
              <a:buNone/>
            </a:pPr>
            <a:endParaRPr lang="es-HN" sz="18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s-HN" sz="1800" dirty="0" smtClean="0">
                <a:solidFill>
                  <a:schemeClr val="bg1">
                    <a:lumMod val="50000"/>
                  </a:schemeClr>
                </a:solidFill>
              </a:rPr>
              <a:t>11. El </a:t>
            </a:r>
            <a:r>
              <a:rPr lang="es-HN" sz="1800" dirty="0">
                <a:solidFill>
                  <a:schemeClr val="bg1">
                    <a:lumMod val="50000"/>
                  </a:schemeClr>
                </a:solidFill>
              </a:rPr>
              <a:t>reglamento interno  incluye derechos y deberes de los consejeros, entre otros.</a:t>
            </a:r>
          </a:p>
          <a:p>
            <a:pPr marL="0" indent="0">
              <a:buNone/>
            </a:pPr>
            <a:endParaRPr lang="es-HN" sz="18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s-HN" sz="1800" dirty="0" smtClean="0">
                <a:solidFill>
                  <a:schemeClr val="bg1">
                    <a:lumMod val="50000"/>
                  </a:schemeClr>
                </a:solidFill>
              </a:rPr>
              <a:t>12. Se </a:t>
            </a:r>
            <a:r>
              <a:rPr lang="es-HN" sz="1800" dirty="0">
                <a:solidFill>
                  <a:schemeClr val="bg1">
                    <a:lumMod val="50000"/>
                  </a:schemeClr>
                </a:solidFill>
              </a:rPr>
              <a:t>incrementa el presupuesto para gastos de funcionamiento.</a:t>
            </a:r>
          </a:p>
        </p:txBody>
      </p:sp>
      <p:pic>
        <p:nvPicPr>
          <p:cNvPr id="4" name="Picture 2" descr="LOGO-C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8851" y="6138675"/>
            <a:ext cx="1005149" cy="71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4936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s-ES" sz="2400" b="1" dirty="0" smtClean="0"/>
              <a:t>ORGANIGRAMA DEL CONSEJO ECONOMICO SOCIAL (CES)</a:t>
            </a:r>
            <a:endParaRPr lang="es-ES" sz="2400" b="1" dirty="0"/>
          </a:p>
        </p:txBody>
      </p:sp>
      <p:sp>
        <p:nvSpPr>
          <p:cNvPr id="6" name="5 Rectángulo"/>
          <p:cNvSpPr/>
          <p:nvPr/>
        </p:nvSpPr>
        <p:spPr>
          <a:xfrm>
            <a:off x="3428992" y="1643050"/>
            <a:ext cx="1985970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>
                <a:solidFill>
                  <a:schemeClr val="bg1"/>
                </a:solidFill>
              </a:rPr>
              <a:t>A</a:t>
            </a:r>
            <a:r>
              <a:rPr lang="es-ES" sz="1400" dirty="0" smtClean="0">
                <a:solidFill>
                  <a:schemeClr val="bg1"/>
                </a:solidFill>
              </a:rPr>
              <a:t>SAMBLEA  O CONSEJO EN PLENO</a:t>
            </a:r>
            <a:endParaRPr lang="es-ES" sz="1400" dirty="0">
              <a:solidFill>
                <a:schemeClr val="bg1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3428992" y="2285992"/>
            <a:ext cx="2000264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dirty="0" smtClean="0"/>
              <a:t>CONSEJO CONSULTIVO</a:t>
            </a:r>
            <a:endParaRPr lang="es-ES" sz="1600" b="1" dirty="0"/>
          </a:p>
        </p:txBody>
      </p:sp>
      <p:cxnSp>
        <p:nvCxnSpPr>
          <p:cNvPr id="9" name="8 Conector recto"/>
          <p:cNvCxnSpPr/>
          <p:nvPr/>
        </p:nvCxnSpPr>
        <p:spPr>
          <a:xfrm>
            <a:off x="2071670" y="2928934"/>
            <a:ext cx="450059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>
            <a:off x="3428992" y="3071810"/>
            <a:ext cx="2000264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 smtClean="0"/>
              <a:t>COMITE TECNICO</a:t>
            </a:r>
            <a:endParaRPr lang="es-ES" sz="1400" b="1" dirty="0"/>
          </a:p>
        </p:txBody>
      </p:sp>
      <p:cxnSp>
        <p:nvCxnSpPr>
          <p:cNvPr id="12" name="11 Conector recto"/>
          <p:cNvCxnSpPr/>
          <p:nvPr/>
        </p:nvCxnSpPr>
        <p:spPr>
          <a:xfrm>
            <a:off x="2143108" y="3786190"/>
            <a:ext cx="450059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12 Rectángulo"/>
          <p:cNvSpPr/>
          <p:nvPr/>
        </p:nvSpPr>
        <p:spPr>
          <a:xfrm>
            <a:off x="3428992" y="4000504"/>
            <a:ext cx="2000264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200" b="1" dirty="0" smtClean="0"/>
          </a:p>
          <a:p>
            <a:pPr algn="ctr"/>
            <a:r>
              <a:rPr lang="es-ES" sz="1200" b="1" dirty="0" smtClean="0"/>
              <a:t>SECRETARIA TECNICA</a:t>
            </a:r>
          </a:p>
          <a:p>
            <a:pPr algn="ctr"/>
            <a:endParaRPr lang="es-ES" sz="1200" b="1" dirty="0"/>
          </a:p>
        </p:txBody>
      </p:sp>
      <p:sp>
        <p:nvSpPr>
          <p:cNvPr id="14" name="13 Rectángulo"/>
          <p:cNvSpPr/>
          <p:nvPr/>
        </p:nvSpPr>
        <p:spPr>
          <a:xfrm>
            <a:off x="2428860" y="4857760"/>
            <a:ext cx="2000264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dirty="0" smtClean="0"/>
              <a:t>SECRETARIADO </a:t>
            </a:r>
          </a:p>
          <a:p>
            <a:pPr algn="ctr"/>
            <a:r>
              <a:rPr lang="es-ES" sz="1200" b="1" dirty="0" smtClean="0"/>
              <a:t>PERMANENTE</a:t>
            </a:r>
            <a:endParaRPr lang="es-ES" sz="1200" b="1" dirty="0"/>
          </a:p>
        </p:txBody>
      </p:sp>
      <p:sp>
        <p:nvSpPr>
          <p:cNvPr id="15" name="14 Rectángulo"/>
          <p:cNvSpPr/>
          <p:nvPr/>
        </p:nvSpPr>
        <p:spPr>
          <a:xfrm>
            <a:off x="4929190" y="4857760"/>
            <a:ext cx="2000264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dirty="0" smtClean="0"/>
              <a:t>MESAS SECTORIALES</a:t>
            </a:r>
            <a:endParaRPr lang="es-ES" sz="1200" b="1" dirty="0"/>
          </a:p>
        </p:txBody>
      </p:sp>
      <p:cxnSp>
        <p:nvCxnSpPr>
          <p:cNvPr id="17" name="16 Conector recto"/>
          <p:cNvCxnSpPr>
            <a:stCxn id="7" idx="2"/>
            <a:endCxn id="11" idx="0"/>
          </p:cNvCxnSpPr>
          <p:nvPr/>
        </p:nvCxnSpPr>
        <p:spPr>
          <a:xfrm rot="5400000">
            <a:off x="4214810" y="2857496"/>
            <a:ext cx="428628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20 Conector recto"/>
          <p:cNvCxnSpPr>
            <a:stCxn id="11" idx="2"/>
            <a:endCxn id="13" idx="0"/>
          </p:cNvCxnSpPr>
          <p:nvPr/>
        </p:nvCxnSpPr>
        <p:spPr>
          <a:xfrm rot="5400000">
            <a:off x="4143372" y="3714752"/>
            <a:ext cx="571504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23 Conector recto"/>
          <p:cNvCxnSpPr>
            <a:stCxn id="14" idx="3"/>
            <a:endCxn id="15" idx="1"/>
          </p:cNvCxnSpPr>
          <p:nvPr/>
        </p:nvCxnSpPr>
        <p:spPr>
          <a:xfrm>
            <a:off x="4429124" y="5036355"/>
            <a:ext cx="500066" cy="1588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26 Conector recto"/>
          <p:cNvCxnSpPr>
            <a:endCxn id="14" idx="0"/>
          </p:cNvCxnSpPr>
          <p:nvPr/>
        </p:nvCxnSpPr>
        <p:spPr>
          <a:xfrm rot="10800000" flipV="1">
            <a:off x="3428992" y="4357694"/>
            <a:ext cx="1001720" cy="500066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28 Rectángulo"/>
          <p:cNvSpPr/>
          <p:nvPr/>
        </p:nvSpPr>
        <p:spPr>
          <a:xfrm>
            <a:off x="6715140" y="2000240"/>
            <a:ext cx="2000264" cy="357190"/>
          </a:xfrm>
          <a:prstGeom prst="rect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 smtClean="0">
                <a:solidFill>
                  <a:schemeClr val="tx1"/>
                </a:solidFill>
              </a:rPr>
              <a:t>Nivel Normativo</a:t>
            </a:r>
            <a:endParaRPr lang="es-ES" sz="1400" b="1" dirty="0">
              <a:solidFill>
                <a:schemeClr val="tx1"/>
              </a:solidFill>
            </a:endParaRPr>
          </a:p>
        </p:txBody>
      </p:sp>
      <p:sp>
        <p:nvSpPr>
          <p:cNvPr id="30" name="29 Rectángulo"/>
          <p:cNvSpPr/>
          <p:nvPr/>
        </p:nvSpPr>
        <p:spPr>
          <a:xfrm>
            <a:off x="6715140" y="3143248"/>
            <a:ext cx="2000264" cy="357190"/>
          </a:xfrm>
          <a:prstGeom prst="rect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 smtClean="0">
                <a:solidFill>
                  <a:schemeClr val="tx1"/>
                </a:solidFill>
              </a:rPr>
              <a:t>Nivel directivo y</a:t>
            </a:r>
          </a:p>
          <a:p>
            <a:pPr algn="ctr"/>
            <a:r>
              <a:rPr lang="es-ES" sz="1400" b="1" dirty="0" smtClean="0">
                <a:solidFill>
                  <a:schemeClr val="tx1"/>
                </a:solidFill>
              </a:rPr>
              <a:t>deliberativo</a:t>
            </a:r>
            <a:endParaRPr lang="es-ES" sz="1400" b="1" dirty="0">
              <a:solidFill>
                <a:schemeClr val="tx1"/>
              </a:solidFill>
            </a:endParaRPr>
          </a:p>
        </p:txBody>
      </p:sp>
      <p:sp>
        <p:nvSpPr>
          <p:cNvPr id="31" name="30 Rectángulo"/>
          <p:cNvSpPr/>
          <p:nvPr/>
        </p:nvSpPr>
        <p:spPr>
          <a:xfrm>
            <a:off x="6643702" y="4071942"/>
            <a:ext cx="2000264" cy="357190"/>
          </a:xfrm>
          <a:prstGeom prst="rect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 smtClean="0">
                <a:solidFill>
                  <a:schemeClr val="tx1"/>
                </a:solidFill>
              </a:rPr>
              <a:t>Nivel Operativo</a:t>
            </a:r>
            <a:endParaRPr lang="es-ES" sz="1400" b="1" dirty="0">
              <a:solidFill>
                <a:schemeClr val="tx1"/>
              </a:solidFill>
            </a:endParaRPr>
          </a:p>
        </p:txBody>
      </p:sp>
      <p:sp>
        <p:nvSpPr>
          <p:cNvPr id="18" name="17 Rectángulo"/>
          <p:cNvSpPr/>
          <p:nvPr/>
        </p:nvSpPr>
        <p:spPr>
          <a:xfrm>
            <a:off x="428596" y="1142984"/>
            <a:ext cx="2000264" cy="357190"/>
          </a:xfrm>
          <a:prstGeom prst="rect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 smtClean="0">
                <a:solidFill>
                  <a:schemeClr val="tx1"/>
                </a:solidFill>
              </a:rPr>
              <a:t>Reuniones</a:t>
            </a:r>
            <a:endParaRPr lang="es-ES" sz="1400" b="1" dirty="0">
              <a:solidFill>
                <a:schemeClr val="tx1"/>
              </a:solidFill>
            </a:endParaRPr>
          </a:p>
        </p:txBody>
      </p:sp>
      <p:sp>
        <p:nvSpPr>
          <p:cNvPr id="19" name="18 Flecha abajo"/>
          <p:cNvSpPr/>
          <p:nvPr/>
        </p:nvSpPr>
        <p:spPr>
          <a:xfrm>
            <a:off x="1142976" y="1500174"/>
            <a:ext cx="484632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Rectángulo"/>
          <p:cNvSpPr/>
          <p:nvPr/>
        </p:nvSpPr>
        <p:spPr>
          <a:xfrm>
            <a:off x="428596" y="1714488"/>
            <a:ext cx="2000264" cy="357190"/>
          </a:xfrm>
          <a:prstGeom prst="rect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 smtClean="0">
                <a:solidFill>
                  <a:schemeClr val="tx1"/>
                </a:solidFill>
              </a:rPr>
              <a:t>Trimestral</a:t>
            </a:r>
            <a:endParaRPr lang="es-ES" sz="1400" b="1" dirty="0">
              <a:solidFill>
                <a:schemeClr val="tx1"/>
              </a:solidFill>
            </a:endParaRPr>
          </a:p>
        </p:txBody>
      </p:sp>
      <p:sp>
        <p:nvSpPr>
          <p:cNvPr id="22" name="21 Flecha abajo"/>
          <p:cNvSpPr/>
          <p:nvPr/>
        </p:nvSpPr>
        <p:spPr>
          <a:xfrm>
            <a:off x="1214414" y="2071678"/>
            <a:ext cx="484632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22 Rectángulo"/>
          <p:cNvSpPr/>
          <p:nvPr/>
        </p:nvSpPr>
        <p:spPr>
          <a:xfrm>
            <a:off x="428596" y="2285992"/>
            <a:ext cx="2000264" cy="357190"/>
          </a:xfrm>
          <a:prstGeom prst="rect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 smtClean="0">
                <a:solidFill>
                  <a:schemeClr val="tx1"/>
                </a:solidFill>
              </a:rPr>
              <a:t>Mensual</a:t>
            </a:r>
            <a:endParaRPr lang="es-ES" sz="1400" b="1" dirty="0">
              <a:solidFill>
                <a:schemeClr val="tx1"/>
              </a:solidFill>
            </a:endParaRPr>
          </a:p>
        </p:txBody>
      </p:sp>
      <p:sp>
        <p:nvSpPr>
          <p:cNvPr id="25" name="24 Rectángulo"/>
          <p:cNvSpPr/>
          <p:nvPr/>
        </p:nvSpPr>
        <p:spPr>
          <a:xfrm>
            <a:off x="500034" y="3071810"/>
            <a:ext cx="2000264" cy="357190"/>
          </a:xfrm>
          <a:prstGeom prst="rect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 smtClean="0">
                <a:solidFill>
                  <a:schemeClr val="tx1"/>
                </a:solidFill>
              </a:rPr>
              <a:t>Mensual</a:t>
            </a:r>
            <a:endParaRPr lang="es-ES" sz="1400" b="1" dirty="0">
              <a:solidFill>
                <a:schemeClr val="tx1"/>
              </a:solidFill>
            </a:endParaRPr>
          </a:p>
        </p:txBody>
      </p:sp>
      <p:sp>
        <p:nvSpPr>
          <p:cNvPr id="26" name="25 Rectángulo"/>
          <p:cNvSpPr/>
          <p:nvPr/>
        </p:nvSpPr>
        <p:spPr>
          <a:xfrm>
            <a:off x="500034" y="4000504"/>
            <a:ext cx="2000264" cy="357190"/>
          </a:xfrm>
          <a:prstGeom prst="rect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 smtClean="0">
                <a:solidFill>
                  <a:schemeClr val="tx1"/>
                </a:solidFill>
              </a:rPr>
              <a:t>Permanente</a:t>
            </a:r>
            <a:endParaRPr lang="es-ES" sz="1400" b="1" dirty="0">
              <a:solidFill>
                <a:schemeClr val="tx1"/>
              </a:solidFill>
            </a:endParaRPr>
          </a:p>
        </p:txBody>
      </p:sp>
      <p:sp>
        <p:nvSpPr>
          <p:cNvPr id="28" name="27 Flecha abajo"/>
          <p:cNvSpPr/>
          <p:nvPr/>
        </p:nvSpPr>
        <p:spPr>
          <a:xfrm>
            <a:off x="1214414" y="2714620"/>
            <a:ext cx="484632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Flecha abajo"/>
          <p:cNvSpPr/>
          <p:nvPr/>
        </p:nvSpPr>
        <p:spPr>
          <a:xfrm>
            <a:off x="1214414" y="3571876"/>
            <a:ext cx="484632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32 Elipse"/>
          <p:cNvSpPr/>
          <p:nvPr/>
        </p:nvSpPr>
        <p:spPr>
          <a:xfrm>
            <a:off x="2643174" y="1714488"/>
            <a:ext cx="714380" cy="42862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dirty="0" smtClean="0">
                <a:solidFill>
                  <a:schemeClr val="tx1"/>
                </a:solidFill>
              </a:rPr>
              <a:t>(12)</a:t>
            </a:r>
            <a:endParaRPr lang="es-ES" sz="1200" b="1" dirty="0">
              <a:solidFill>
                <a:schemeClr val="tx1"/>
              </a:solidFill>
            </a:endParaRPr>
          </a:p>
        </p:txBody>
      </p:sp>
      <p:sp>
        <p:nvSpPr>
          <p:cNvPr id="34" name="33 Elipse"/>
          <p:cNvSpPr/>
          <p:nvPr/>
        </p:nvSpPr>
        <p:spPr>
          <a:xfrm>
            <a:off x="2643174" y="2285992"/>
            <a:ext cx="714380" cy="42862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dirty="0" smtClean="0">
                <a:solidFill>
                  <a:schemeClr val="tx1"/>
                </a:solidFill>
              </a:rPr>
              <a:t>(3)</a:t>
            </a:r>
            <a:endParaRPr lang="es-ES" sz="1200" b="1" dirty="0">
              <a:solidFill>
                <a:schemeClr val="tx1"/>
              </a:solidFill>
            </a:endParaRPr>
          </a:p>
        </p:txBody>
      </p:sp>
      <p:sp>
        <p:nvSpPr>
          <p:cNvPr id="35" name="34 Elipse"/>
          <p:cNvSpPr/>
          <p:nvPr/>
        </p:nvSpPr>
        <p:spPr>
          <a:xfrm>
            <a:off x="2643174" y="3071810"/>
            <a:ext cx="714380" cy="42862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dirty="0" smtClean="0">
                <a:solidFill>
                  <a:schemeClr val="tx1"/>
                </a:solidFill>
              </a:rPr>
              <a:t>(12)</a:t>
            </a:r>
            <a:endParaRPr lang="es-ES" sz="1200" b="1" dirty="0">
              <a:solidFill>
                <a:schemeClr val="tx1"/>
              </a:solidFill>
            </a:endParaRPr>
          </a:p>
        </p:txBody>
      </p:sp>
      <p:sp>
        <p:nvSpPr>
          <p:cNvPr id="36" name="35 Elipse"/>
          <p:cNvSpPr/>
          <p:nvPr/>
        </p:nvSpPr>
        <p:spPr>
          <a:xfrm>
            <a:off x="2714612" y="4000504"/>
            <a:ext cx="714380" cy="42862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dirty="0" smtClean="0">
                <a:solidFill>
                  <a:schemeClr val="tx1"/>
                </a:solidFill>
              </a:rPr>
              <a:t>(5)</a:t>
            </a:r>
            <a:endParaRPr lang="es-ES" sz="1200" b="1" dirty="0">
              <a:solidFill>
                <a:schemeClr val="tx1"/>
              </a:solidFill>
            </a:endParaRPr>
          </a:p>
        </p:txBody>
      </p:sp>
      <p:cxnSp>
        <p:nvCxnSpPr>
          <p:cNvPr id="37" name="36 Conector recto"/>
          <p:cNvCxnSpPr>
            <a:stCxn id="13" idx="2"/>
            <a:endCxn id="15" idx="0"/>
          </p:cNvCxnSpPr>
          <p:nvPr/>
        </p:nvCxnSpPr>
        <p:spPr>
          <a:xfrm>
            <a:off x="4429124" y="4357694"/>
            <a:ext cx="1500198" cy="500066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37 Conector recto"/>
          <p:cNvCxnSpPr>
            <a:endCxn id="7" idx="0"/>
          </p:cNvCxnSpPr>
          <p:nvPr/>
        </p:nvCxnSpPr>
        <p:spPr>
          <a:xfrm rot="5400000">
            <a:off x="4321968" y="2178835"/>
            <a:ext cx="214313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929058" y="714356"/>
            <a:ext cx="1143008" cy="3571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CES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3929058" y="1285860"/>
            <a:ext cx="1143008" cy="3571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ASAMBLEA</a:t>
            </a:r>
            <a:endParaRPr lang="es-E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979712" y="3501008"/>
            <a:ext cx="1368152" cy="4320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5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SECRETARIADO</a:t>
            </a:r>
          </a:p>
          <a:p>
            <a:pPr algn="ctr"/>
            <a:r>
              <a:rPr lang="es-E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PERMANENTE</a:t>
            </a:r>
            <a:endParaRPr lang="es-ES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3929058" y="2285992"/>
            <a:ext cx="1143008" cy="3571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COMITÉ</a:t>
            </a:r>
          </a:p>
          <a:p>
            <a:pPr algn="ctr"/>
            <a:r>
              <a:rPr lang="es-E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TECNICO</a:t>
            </a:r>
            <a:endParaRPr lang="es-E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5940152" y="3501008"/>
            <a:ext cx="1285884" cy="3571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MESAS</a:t>
            </a:r>
          </a:p>
          <a:p>
            <a:pPr algn="ctr"/>
            <a:r>
              <a:rPr lang="es-ES" sz="1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SECTORIALES</a:t>
            </a:r>
            <a:endParaRPr lang="es-ES" sz="11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2627784" y="3284984"/>
            <a:ext cx="396044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2627784" y="3284984"/>
            <a:ext cx="0" cy="2160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>
            <a:stCxn id="5" idx="2"/>
            <a:endCxn id="7" idx="0"/>
          </p:cNvCxnSpPr>
          <p:nvPr/>
        </p:nvCxnSpPr>
        <p:spPr>
          <a:xfrm rot="5400000">
            <a:off x="4179091" y="1964521"/>
            <a:ext cx="642942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>
            <a:endCxn id="8" idx="0"/>
          </p:cNvCxnSpPr>
          <p:nvPr/>
        </p:nvCxnSpPr>
        <p:spPr>
          <a:xfrm rot="5400000">
            <a:off x="6476731" y="3393057"/>
            <a:ext cx="214314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>
            <a:stCxn id="4" idx="2"/>
          </p:cNvCxnSpPr>
          <p:nvPr/>
        </p:nvCxnSpPr>
        <p:spPr>
          <a:xfrm rot="5400000">
            <a:off x="4393405" y="1178703"/>
            <a:ext cx="214314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9 Rectángulo"/>
          <p:cNvSpPr/>
          <p:nvPr/>
        </p:nvSpPr>
        <p:spPr>
          <a:xfrm>
            <a:off x="2915816" y="4149080"/>
            <a:ext cx="1143008" cy="3571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SECRETARIO</a:t>
            </a:r>
          </a:p>
          <a:p>
            <a:pPr algn="ctr"/>
            <a:r>
              <a:rPr lang="es-E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EJECUTIVO</a:t>
            </a:r>
            <a:endParaRPr lang="es-ES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20 Rectángulo"/>
          <p:cNvSpPr/>
          <p:nvPr/>
        </p:nvSpPr>
        <p:spPr>
          <a:xfrm>
            <a:off x="2915816" y="4725144"/>
            <a:ext cx="1143008" cy="3571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ASISTENTE</a:t>
            </a:r>
          </a:p>
          <a:p>
            <a:pPr algn="ctr"/>
            <a:r>
              <a:rPr lang="es-E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ADMON. </a:t>
            </a:r>
            <a:endParaRPr lang="es-ES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2915816" y="5301208"/>
            <a:ext cx="1143008" cy="3571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22 Rectángulo"/>
          <p:cNvSpPr/>
          <p:nvPr/>
        </p:nvSpPr>
        <p:spPr>
          <a:xfrm>
            <a:off x="3059832" y="5445224"/>
            <a:ext cx="1143008" cy="3571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TECNICOS</a:t>
            </a:r>
            <a:endParaRPr lang="es-ES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9" name="28 Conector recto"/>
          <p:cNvCxnSpPr/>
          <p:nvPr/>
        </p:nvCxnSpPr>
        <p:spPr>
          <a:xfrm>
            <a:off x="2627784" y="4005064"/>
            <a:ext cx="0" cy="12961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>
            <a:stCxn id="20" idx="1"/>
          </p:cNvCxnSpPr>
          <p:nvPr/>
        </p:nvCxnSpPr>
        <p:spPr>
          <a:xfrm flipH="1" flipV="1">
            <a:off x="2843808" y="4293096"/>
            <a:ext cx="72008" cy="3457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Conector recto"/>
          <p:cNvCxnSpPr>
            <a:stCxn id="21" idx="1"/>
          </p:cNvCxnSpPr>
          <p:nvPr/>
        </p:nvCxnSpPr>
        <p:spPr>
          <a:xfrm flipH="1" flipV="1">
            <a:off x="2627784" y="4725144"/>
            <a:ext cx="288032" cy="17859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>
            <a:endCxn id="20" idx="1"/>
          </p:cNvCxnSpPr>
          <p:nvPr/>
        </p:nvCxnSpPr>
        <p:spPr>
          <a:xfrm>
            <a:off x="2627784" y="4221088"/>
            <a:ext cx="288032" cy="10658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58 Rectángulo"/>
          <p:cNvSpPr/>
          <p:nvPr/>
        </p:nvSpPr>
        <p:spPr>
          <a:xfrm>
            <a:off x="6804248" y="4005064"/>
            <a:ext cx="1143008" cy="3571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59 Rectángulo"/>
          <p:cNvSpPr/>
          <p:nvPr/>
        </p:nvSpPr>
        <p:spPr>
          <a:xfrm>
            <a:off x="6929454" y="4143380"/>
            <a:ext cx="1143008" cy="3571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AGRARIO</a:t>
            </a:r>
            <a:endParaRPr lang="es-ES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60 Rectángulo"/>
          <p:cNvSpPr/>
          <p:nvPr/>
        </p:nvSpPr>
        <p:spPr>
          <a:xfrm>
            <a:off x="7072330" y="4286256"/>
            <a:ext cx="1143008" cy="3571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SEGURIDAD</a:t>
            </a:r>
          </a:p>
          <a:p>
            <a:pPr algn="ctr"/>
            <a:r>
              <a:rPr lang="es-E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SOCIAL</a:t>
            </a:r>
            <a:endParaRPr lang="es-ES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61 Rectángulo"/>
          <p:cNvSpPr/>
          <p:nvPr/>
        </p:nvSpPr>
        <p:spPr>
          <a:xfrm>
            <a:off x="7215206" y="4357694"/>
            <a:ext cx="1143008" cy="3571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SALARIOS</a:t>
            </a:r>
            <a:endParaRPr lang="es-ES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62 Rectángulo"/>
          <p:cNvSpPr/>
          <p:nvPr/>
        </p:nvSpPr>
        <p:spPr>
          <a:xfrm>
            <a:off x="7358082" y="4500570"/>
            <a:ext cx="1143008" cy="3571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FORMACION</a:t>
            </a:r>
          </a:p>
          <a:p>
            <a:pPr algn="ctr"/>
            <a:r>
              <a:rPr lang="es-E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PROFESIONAL</a:t>
            </a:r>
            <a:endParaRPr lang="es-ES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63 Rectángulo"/>
          <p:cNvSpPr/>
          <p:nvPr/>
        </p:nvSpPr>
        <p:spPr>
          <a:xfrm>
            <a:off x="7500958" y="4572008"/>
            <a:ext cx="1143008" cy="3571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5" name="64 Conector recto"/>
          <p:cNvCxnSpPr>
            <a:stCxn id="8" idx="2"/>
          </p:cNvCxnSpPr>
          <p:nvPr/>
        </p:nvCxnSpPr>
        <p:spPr>
          <a:xfrm rot="5400000">
            <a:off x="6435088" y="3995374"/>
            <a:ext cx="285182" cy="1083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67 Conector recto"/>
          <p:cNvCxnSpPr>
            <a:stCxn id="59" idx="1"/>
          </p:cNvCxnSpPr>
          <p:nvPr/>
        </p:nvCxnSpPr>
        <p:spPr>
          <a:xfrm flipH="1" flipV="1">
            <a:off x="6588224" y="4149081"/>
            <a:ext cx="216024" cy="3457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73 Rectángulo"/>
          <p:cNvSpPr/>
          <p:nvPr/>
        </p:nvSpPr>
        <p:spPr>
          <a:xfrm>
            <a:off x="6215074" y="714356"/>
            <a:ext cx="1285884" cy="3571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OBRERO-</a:t>
            </a:r>
          </a:p>
          <a:p>
            <a:pPr algn="ctr"/>
            <a:r>
              <a:rPr lang="es-E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CAMPESINO</a:t>
            </a:r>
            <a:endParaRPr lang="es-ES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74 Rectángulo"/>
          <p:cNvSpPr/>
          <p:nvPr/>
        </p:nvSpPr>
        <p:spPr>
          <a:xfrm>
            <a:off x="6215074" y="1214422"/>
            <a:ext cx="1285884" cy="3571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EMPRESA</a:t>
            </a:r>
          </a:p>
          <a:p>
            <a:pPr algn="ctr"/>
            <a:r>
              <a:rPr lang="es-E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PRIVADA</a:t>
            </a:r>
            <a:endParaRPr lang="es-ES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75 Rectángulo"/>
          <p:cNvSpPr/>
          <p:nvPr/>
        </p:nvSpPr>
        <p:spPr>
          <a:xfrm>
            <a:off x="6215074" y="1714488"/>
            <a:ext cx="1285884" cy="3571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GOBIERNO</a:t>
            </a:r>
            <a:endParaRPr lang="es-ES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82 Elipse"/>
          <p:cNvSpPr/>
          <p:nvPr/>
        </p:nvSpPr>
        <p:spPr>
          <a:xfrm>
            <a:off x="7429520" y="714356"/>
            <a:ext cx="571504" cy="28575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 smtClean="0">
                <a:solidFill>
                  <a:schemeClr val="tx1"/>
                </a:solidFill>
              </a:rPr>
              <a:t>(4)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84" name="83 Elipse"/>
          <p:cNvSpPr/>
          <p:nvPr/>
        </p:nvSpPr>
        <p:spPr>
          <a:xfrm>
            <a:off x="7429520" y="1285860"/>
            <a:ext cx="571504" cy="28575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 smtClean="0">
                <a:solidFill>
                  <a:schemeClr val="tx1"/>
                </a:solidFill>
              </a:rPr>
              <a:t>(4)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85" name="84 Elipse"/>
          <p:cNvSpPr/>
          <p:nvPr/>
        </p:nvSpPr>
        <p:spPr>
          <a:xfrm>
            <a:off x="7429520" y="1785926"/>
            <a:ext cx="571504" cy="28575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 smtClean="0">
                <a:solidFill>
                  <a:schemeClr val="tx1"/>
                </a:solidFill>
              </a:rPr>
              <a:t>(4)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86" name="85 Elipse"/>
          <p:cNvSpPr/>
          <p:nvPr/>
        </p:nvSpPr>
        <p:spPr>
          <a:xfrm>
            <a:off x="5000628" y="1142984"/>
            <a:ext cx="714380" cy="35719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 smtClean="0">
                <a:solidFill>
                  <a:schemeClr val="tx1"/>
                </a:solidFill>
              </a:rPr>
              <a:t>(12)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66" name="65 Elipse"/>
          <p:cNvSpPr/>
          <p:nvPr/>
        </p:nvSpPr>
        <p:spPr>
          <a:xfrm>
            <a:off x="4067944" y="4149080"/>
            <a:ext cx="571504" cy="28575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 smtClean="0">
                <a:solidFill>
                  <a:schemeClr val="tx1"/>
                </a:solidFill>
              </a:rPr>
              <a:t>(1)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67" name="66 Elipse"/>
          <p:cNvSpPr/>
          <p:nvPr/>
        </p:nvSpPr>
        <p:spPr>
          <a:xfrm>
            <a:off x="4067944" y="4725144"/>
            <a:ext cx="571504" cy="28575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 smtClean="0">
                <a:solidFill>
                  <a:schemeClr val="tx1"/>
                </a:solidFill>
              </a:rPr>
              <a:t>(1)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77" name="76 Rectángulo"/>
          <p:cNvSpPr/>
          <p:nvPr/>
        </p:nvSpPr>
        <p:spPr>
          <a:xfrm>
            <a:off x="3203848" y="5589240"/>
            <a:ext cx="1143008" cy="3571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TECNICOS</a:t>
            </a:r>
            <a:endParaRPr lang="es-ES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78 Elipse"/>
          <p:cNvSpPr/>
          <p:nvPr/>
        </p:nvSpPr>
        <p:spPr>
          <a:xfrm>
            <a:off x="4355976" y="5661248"/>
            <a:ext cx="571504" cy="28575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 smtClean="0">
                <a:solidFill>
                  <a:schemeClr val="tx1"/>
                </a:solidFill>
              </a:rPr>
              <a:t>(3)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89" name="88 Elipse"/>
          <p:cNvSpPr/>
          <p:nvPr/>
        </p:nvSpPr>
        <p:spPr>
          <a:xfrm>
            <a:off x="3347864" y="3573016"/>
            <a:ext cx="785818" cy="28575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 smtClean="0">
                <a:solidFill>
                  <a:schemeClr val="tx1"/>
                </a:solidFill>
              </a:rPr>
              <a:t>(5)</a:t>
            </a:r>
            <a:endParaRPr lang="es-ES" b="1" dirty="0">
              <a:solidFill>
                <a:schemeClr val="tx1"/>
              </a:solidFill>
            </a:endParaRPr>
          </a:p>
        </p:txBody>
      </p:sp>
      <p:cxnSp>
        <p:nvCxnSpPr>
          <p:cNvPr id="91" name="90 Conector recto"/>
          <p:cNvCxnSpPr>
            <a:stCxn id="92" idx="2"/>
          </p:cNvCxnSpPr>
          <p:nvPr/>
        </p:nvCxnSpPr>
        <p:spPr>
          <a:xfrm rot="5400000">
            <a:off x="4431119" y="3212121"/>
            <a:ext cx="138316" cy="57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112 Conector recto"/>
          <p:cNvCxnSpPr/>
          <p:nvPr/>
        </p:nvCxnSpPr>
        <p:spPr>
          <a:xfrm>
            <a:off x="5072066" y="1428736"/>
            <a:ext cx="1000132" cy="1588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rot="5400000">
            <a:off x="5607851" y="1393017"/>
            <a:ext cx="928694" cy="1588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9" name="128 Conector recto"/>
          <p:cNvCxnSpPr>
            <a:endCxn id="74" idx="1"/>
          </p:cNvCxnSpPr>
          <p:nvPr/>
        </p:nvCxnSpPr>
        <p:spPr>
          <a:xfrm flipV="1">
            <a:off x="6072198" y="892951"/>
            <a:ext cx="142876" cy="3571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131 Conector recto"/>
          <p:cNvCxnSpPr>
            <a:endCxn id="75" idx="1"/>
          </p:cNvCxnSpPr>
          <p:nvPr/>
        </p:nvCxnSpPr>
        <p:spPr>
          <a:xfrm flipV="1">
            <a:off x="6072198" y="1393017"/>
            <a:ext cx="142876" cy="3571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132 Conector recto"/>
          <p:cNvCxnSpPr>
            <a:endCxn id="76" idx="1"/>
          </p:cNvCxnSpPr>
          <p:nvPr/>
        </p:nvCxnSpPr>
        <p:spPr>
          <a:xfrm>
            <a:off x="6072198" y="1857364"/>
            <a:ext cx="142876" cy="3571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77 Elipse"/>
          <p:cNvSpPr/>
          <p:nvPr/>
        </p:nvSpPr>
        <p:spPr>
          <a:xfrm>
            <a:off x="5000628" y="2285992"/>
            <a:ext cx="714380" cy="35719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 smtClean="0">
                <a:solidFill>
                  <a:schemeClr val="tx1"/>
                </a:solidFill>
              </a:rPr>
              <a:t>(12)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80" name="79 Rectángulo"/>
          <p:cNvSpPr/>
          <p:nvPr/>
        </p:nvSpPr>
        <p:spPr>
          <a:xfrm>
            <a:off x="3929058" y="1785926"/>
            <a:ext cx="1143008" cy="3571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PRESIDENCIA</a:t>
            </a:r>
            <a:endParaRPr lang="es-ES" sz="11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80 Rectángulo"/>
          <p:cNvSpPr/>
          <p:nvPr/>
        </p:nvSpPr>
        <p:spPr>
          <a:xfrm>
            <a:off x="2214546" y="1571612"/>
            <a:ext cx="1143008" cy="3571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CONSEJO</a:t>
            </a:r>
          </a:p>
          <a:p>
            <a:pPr algn="ctr"/>
            <a:r>
              <a:rPr lang="es-ES" sz="1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CONSULTIVO</a:t>
            </a:r>
            <a:endParaRPr lang="es-ES" sz="11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2" name="81 Conector recto"/>
          <p:cNvCxnSpPr/>
          <p:nvPr/>
        </p:nvCxnSpPr>
        <p:spPr>
          <a:xfrm>
            <a:off x="3357554" y="1714488"/>
            <a:ext cx="1143008" cy="1588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8" name="87 Elipse"/>
          <p:cNvSpPr/>
          <p:nvPr/>
        </p:nvSpPr>
        <p:spPr>
          <a:xfrm>
            <a:off x="1571604" y="1571612"/>
            <a:ext cx="714380" cy="35719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 smtClean="0">
                <a:solidFill>
                  <a:schemeClr val="tx1"/>
                </a:solidFill>
              </a:rPr>
              <a:t>(4)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87" name="1 Título"/>
          <p:cNvSpPr txBox="1">
            <a:spLocks/>
          </p:cNvSpPr>
          <p:nvPr/>
        </p:nvSpPr>
        <p:spPr>
          <a:xfrm>
            <a:off x="107504" y="341784"/>
            <a:ext cx="313586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ORGANIGRAMA DEL CONSEJO ECONOMICO SOCIAL (CES)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000" b="1" dirty="0" smtClean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2013</a:t>
            </a:r>
            <a:endParaRPr kumimoji="0" lang="es-ES" sz="20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cxnSp>
        <p:nvCxnSpPr>
          <p:cNvPr id="101" name="100 Conector recto"/>
          <p:cNvCxnSpPr>
            <a:stCxn id="22" idx="1"/>
          </p:cNvCxnSpPr>
          <p:nvPr/>
        </p:nvCxnSpPr>
        <p:spPr>
          <a:xfrm flipH="1" flipV="1">
            <a:off x="2627784" y="5301208"/>
            <a:ext cx="288032" cy="17859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91 Rectángulo"/>
          <p:cNvSpPr/>
          <p:nvPr/>
        </p:nvSpPr>
        <p:spPr>
          <a:xfrm>
            <a:off x="3929058" y="2786058"/>
            <a:ext cx="1143008" cy="3571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SECRETARIA TECNICA</a:t>
            </a:r>
            <a:endParaRPr lang="es-ES" sz="11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4" name="93 Conector recto"/>
          <p:cNvCxnSpPr/>
          <p:nvPr/>
        </p:nvCxnSpPr>
        <p:spPr>
          <a:xfrm rot="5400000">
            <a:off x="4431689" y="2712055"/>
            <a:ext cx="138316" cy="57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sz="4000" dirty="0" smtClean="0"/>
              <a:t>Creación y Razón de ser del CES</a:t>
            </a:r>
            <a:endParaRPr lang="es-HN" sz="4000" dirty="0"/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HN" dirty="0"/>
              <a:t>Creado mediante Decreto PCM-016-2001 del 31 de octubre de 2001 ,como órgano de asesoría permanente del poder ejecutivo, y especialmente del Gabinete Económico y Social. </a:t>
            </a:r>
          </a:p>
          <a:p>
            <a:pPr algn="just"/>
            <a:endParaRPr lang="es-HN" dirty="0"/>
          </a:p>
          <a:p>
            <a:pPr algn="just"/>
            <a:r>
              <a:rPr lang="es-HN" dirty="0"/>
              <a:t>Su objetivo servir de foro o instancia de dialogo tripartito y concertación social, a fin de promover el mejoramiento de la calidad de vida laboral e incrementar la competitividad del sector productivo de Honduras .</a:t>
            </a:r>
          </a:p>
          <a:p>
            <a:pPr algn="just"/>
            <a:endParaRPr lang="es-HN" dirty="0"/>
          </a:p>
          <a:p>
            <a:pPr algn="just"/>
            <a:endParaRPr lang="es-HN" dirty="0"/>
          </a:p>
        </p:txBody>
      </p:sp>
      <p:pic>
        <p:nvPicPr>
          <p:cNvPr id="2050" name="Picture 2" descr="LOGO-CE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8851" y="6138675"/>
            <a:ext cx="1005149" cy="71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656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smtClean="0"/>
              <a:t>Estructura Actual</a:t>
            </a:r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s-HN" sz="2000" dirty="0"/>
              <a:t>Actualmente el  CES se encuentra constituido por el Consejo en Pleno órgano como órgano supremo del CES.</a:t>
            </a:r>
          </a:p>
          <a:p>
            <a:pPr algn="just"/>
            <a:endParaRPr lang="es-HN" sz="2000" dirty="0"/>
          </a:p>
          <a:p>
            <a:pPr algn="just"/>
            <a:r>
              <a:rPr lang="es-HN" sz="2000" dirty="0"/>
              <a:t>Integrado por 12 miembros propietarios y 12 miembros suplentes cuatro por cada uno de los sectores (gobierno, obrero-campesino y sector empresarial). </a:t>
            </a:r>
          </a:p>
          <a:p>
            <a:pPr algn="just"/>
            <a:endParaRPr lang="es-HN" sz="2000" dirty="0"/>
          </a:p>
          <a:p>
            <a:pPr algn="just"/>
            <a:r>
              <a:rPr lang="es-HN" sz="2000" dirty="0"/>
              <a:t>Los miembros tienen una duración en sus cargos de 3 años, y la Presidencia del mismo es rotativa con un año de duración.</a:t>
            </a:r>
          </a:p>
          <a:p>
            <a:pPr algn="just"/>
            <a:endParaRPr lang="es-HN" sz="2000" dirty="0"/>
          </a:p>
          <a:p>
            <a:pPr algn="just"/>
            <a:r>
              <a:rPr lang="es-HN" sz="2000" dirty="0"/>
              <a:t>También consta de una Secretaría Técnica que constituye el órgano ejecutivo.</a:t>
            </a:r>
          </a:p>
          <a:p>
            <a:pPr algn="just"/>
            <a:endParaRPr lang="es-HN" sz="2000" dirty="0"/>
          </a:p>
        </p:txBody>
      </p:sp>
      <p:pic>
        <p:nvPicPr>
          <p:cNvPr id="4" name="Picture 2" descr="LOGO-C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6161123"/>
            <a:ext cx="1005149" cy="71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7542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3632198684"/>
              </p:ext>
            </p:extLst>
          </p:nvPr>
        </p:nvGraphicFramePr>
        <p:xfrm>
          <a:off x="262030" y="2996952"/>
          <a:ext cx="3672408" cy="3040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5 Diagrama"/>
          <p:cNvGraphicFramePr/>
          <p:nvPr>
            <p:extLst>
              <p:ext uri="{D42A27DB-BD31-4B8C-83A1-F6EECF244321}">
                <p14:modId xmlns:p14="http://schemas.microsoft.com/office/powerpoint/2010/main" val="3545038349"/>
              </p:ext>
            </p:extLst>
          </p:nvPr>
        </p:nvGraphicFramePr>
        <p:xfrm>
          <a:off x="3779912" y="2924944"/>
          <a:ext cx="4176464" cy="3933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7" name="6 Rectángulo"/>
          <p:cNvSpPr/>
          <p:nvPr/>
        </p:nvSpPr>
        <p:spPr>
          <a:xfrm>
            <a:off x="3257855" y="1556792"/>
            <a:ext cx="1368152" cy="57606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CES</a:t>
            </a:r>
            <a:endParaRPr lang="es-HN" dirty="0"/>
          </a:p>
        </p:txBody>
      </p:sp>
      <p:cxnSp>
        <p:nvCxnSpPr>
          <p:cNvPr id="9" name="8 Conector recto"/>
          <p:cNvCxnSpPr/>
          <p:nvPr/>
        </p:nvCxnSpPr>
        <p:spPr>
          <a:xfrm>
            <a:off x="1331640" y="2564904"/>
            <a:ext cx="5400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1331640" y="2564904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2843808" y="2564904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5004048" y="2564904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6732240" y="2564904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>
            <a:off x="3983227" y="2132856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/>
          <a:lstStyle/>
          <a:p>
            <a:r>
              <a:rPr lang="es-HN" sz="4400" dirty="0" smtClean="0"/>
              <a:t>Estructura Actual</a:t>
            </a:r>
            <a:endParaRPr lang="es-HN" sz="4400" dirty="0"/>
          </a:p>
        </p:txBody>
      </p:sp>
    </p:spTree>
    <p:extLst>
      <p:ext uri="{BB962C8B-B14F-4D97-AF65-F5344CB8AC3E}">
        <p14:creationId xmlns:p14="http://schemas.microsoft.com/office/powerpoint/2010/main" val="3066205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smtClean="0"/>
              <a:t>Composición del Pleno</a:t>
            </a:r>
            <a:endParaRPr lang="es-HN" dirty="0"/>
          </a:p>
        </p:txBody>
      </p:sp>
      <p:sp>
        <p:nvSpPr>
          <p:cNvPr id="6" name="Marcador de texto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HN" sz="2000" dirty="0"/>
              <a:t>SECTOR EMPRESARIAL</a:t>
            </a:r>
          </a:p>
        </p:txBody>
      </p:sp>
      <p:sp>
        <p:nvSpPr>
          <p:cNvPr id="8" name="Marcador de texto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HN" sz="1800" dirty="0"/>
              <a:t>SECTOR OBRERO CAMPESINO</a:t>
            </a:r>
          </a:p>
        </p:txBody>
      </p:sp>
      <p:sp>
        <p:nvSpPr>
          <p:cNvPr id="7" name="Marcador de contenido 6"/>
          <p:cNvSpPr>
            <a:spLocks noGrp="1"/>
          </p:cNvSpPr>
          <p:nvPr>
            <p:ph sz="quarter" idx="13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r>
              <a:rPr lang="es-HN" sz="1800" dirty="0" err="1"/>
              <a:t>Aline</a:t>
            </a:r>
            <a:r>
              <a:rPr lang="es-HN" sz="1800" dirty="0"/>
              <a:t> Flores, Presidente.</a:t>
            </a:r>
          </a:p>
          <a:p>
            <a:r>
              <a:rPr lang="es-HN" sz="1800" dirty="0"/>
              <a:t>Eduardo Ramos, propietario.</a:t>
            </a:r>
          </a:p>
          <a:p>
            <a:r>
              <a:rPr lang="es-HN" sz="1800" dirty="0"/>
              <a:t>Adolfo </a:t>
            </a:r>
            <a:r>
              <a:rPr lang="es-HN" sz="1800" dirty="0" err="1"/>
              <a:t>Facussé</a:t>
            </a:r>
            <a:r>
              <a:rPr lang="es-HN" sz="1800" dirty="0"/>
              <a:t>, propietario.</a:t>
            </a:r>
          </a:p>
          <a:p>
            <a:r>
              <a:rPr lang="es-HN" sz="1800" dirty="0"/>
              <a:t>Amílcar Bulnes, propietario.</a:t>
            </a:r>
          </a:p>
          <a:p>
            <a:r>
              <a:rPr lang="es-HN" sz="1800" dirty="0"/>
              <a:t>Rolando Alvarenga, suplente.</a:t>
            </a:r>
          </a:p>
          <a:p>
            <a:r>
              <a:rPr lang="es-HN" sz="1800" dirty="0"/>
              <a:t>Arnoldo Solís, suplente.</a:t>
            </a:r>
          </a:p>
          <a:p>
            <a:r>
              <a:rPr lang="es-HN" sz="1800" dirty="0"/>
              <a:t>Alejandro Álvarez, suplente.</a:t>
            </a:r>
          </a:p>
          <a:p>
            <a:r>
              <a:rPr lang="es-HN" sz="1800" dirty="0"/>
              <a:t>Armando </a:t>
            </a:r>
            <a:r>
              <a:rPr lang="es-HN" sz="1800" dirty="0" err="1"/>
              <a:t>Urtecho</a:t>
            </a:r>
            <a:r>
              <a:rPr lang="es-HN" sz="1800" dirty="0"/>
              <a:t>, suplente.</a:t>
            </a:r>
          </a:p>
          <a:p>
            <a:endParaRPr lang="es-HN" sz="1800" dirty="0"/>
          </a:p>
        </p:txBody>
      </p:sp>
      <p:sp>
        <p:nvSpPr>
          <p:cNvPr id="9" name="Marcador de contenido 8"/>
          <p:cNvSpPr>
            <a:spLocks noGrp="1"/>
          </p:cNvSpPr>
          <p:nvPr>
            <p:ph sz="quarter" idx="14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r>
              <a:rPr lang="es-HN" sz="1800" dirty="0"/>
              <a:t>Eugenio Rodríguez Obando propietario, (CUTH).</a:t>
            </a:r>
          </a:p>
          <a:p>
            <a:r>
              <a:rPr lang="es-HN" sz="1800" dirty="0"/>
              <a:t>Benjamín Vásquez, propietario, (CGT).</a:t>
            </a:r>
          </a:p>
          <a:p>
            <a:r>
              <a:rPr lang="es-HN" sz="1800" dirty="0"/>
              <a:t>Hilario Espinoza, propietario, (CTH).</a:t>
            </a:r>
          </a:p>
          <a:p>
            <a:r>
              <a:rPr lang="es-HN" sz="1800" dirty="0"/>
              <a:t>José Obdulio Fuentes, propietario(CNC-COCOCH).</a:t>
            </a:r>
          </a:p>
          <a:p>
            <a:r>
              <a:rPr lang="es-HN" sz="1800" dirty="0"/>
              <a:t>Héctor Escoto, suplente, (CUTH).</a:t>
            </a:r>
          </a:p>
          <a:p>
            <a:r>
              <a:rPr lang="es-HN" sz="1800" dirty="0"/>
              <a:t>Daniel </a:t>
            </a:r>
            <a:r>
              <a:rPr lang="es-HN" sz="1800" dirty="0" err="1"/>
              <a:t>Durón</a:t>
            </a:r>
            <a:r>
              <a:rPr lang="es-HN" sz="1800" dirty="0"/>
              <a:t>, suplente, (CGT).</a:t>
            </a:r>
          </a:p>
          <a:p>
            <a:r>
              <a:rPr lang="es-HN" sz="1800" dirty="0"/>
              <a:t>Alfredo Ponce, suplente, (CTH).</a:t>
            </a:r>
          </a:p>
          <a:p>
            <a:r>
              <a:rPr lang="es-HN" sz="1800" dirty="0"/>
              <a:t>Cornelio Chirinos, suplente, Sector campesino (CNC-COCOCH).</a:t>
            </a:r>
          </a:p>
          <a:p>
            <a:endParaRPr lang="es-HN" sz="1500" dirty="0"/>
          </a:p>
          <a:p>
            <a:endParaRPr lang="es-HN" sz="1500" dirty="0"/>
          </a:p>
          <a:p>
            <a:endParaRPr lang="es-HN" sz="1500" dirty="0"/>
          </a:p>
        </p:txBody>
      </p:sp>
    </p:spTree>
    <p:extLst>
      <p:ext uri="{BB962C8B-B14F-4D97-AF65-F5344CB8AC3E}">
        <p14:creationId xmlns:p14="http://schemas.microsoft.com/office/powerpoint/2010/main" val="886359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smtClean="0"/>
              <a:t>Composición del Pleno</a:t>
            </a:r>
            <a:endParaRPr lang="es-HN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HN" sz="2000" dirty="0"/>
              <a:t>SECTOR GOBIERNO</a:t>
            </a:r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HN" sz="1800" dirty="0"/>
              <a:t>SECRETARIA TÉCNICA</a:t>
            </a:r>
          </a:p>
        </p:txBody>
      </p:sp>
      <p:sp>
        <p:nvSpPr>
          <p:cNvPr id="5" name="Marcador de contenido 4"/>
          <p:cNvSpPr>
            <a:spLocks noGrp="1"/>
          </p:cNvSpPr>
          <p:nvPr>
            <p:ph sz="quarter" idx="13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r>
              <a:rPr lang="es-HN" sz="1800" dirty="0"/>
              <a:t>María Antonieta Guillen de </a:t>
            </a:r>
            <a:r>
              <a:rPr lang="es-HN" sz="1800" dirty="0" err="1"/>
              <a:t>Bográn</a:t>
            </a:r>
            <a:r>
              <a:rPr lang="es-HN" sz="1800" dirty="0"/>
              <a:t>, </a:t>
            </a:r>
            <a:r>
              <a:rPr lang="es-HN" sz="1800" dirty="0" smtClean="0"/>
              <a:t>propietaria, (SDP</a:t>
            </a:r>
            <a:r>
              <a:rPr lang="es-HN" sz="1800" dirty="0"/>
              <a:t>).</a:t>
            </a:r>
          </a:p>
          <a:p>
            <a:r>
              <a:rPr lang="es-HN" sz="1800" dirty="0" smtClean="0"/>
              <a:t>Felicito </a:t>
            </a:r>
            <a:r>
              <a:rPr lang="es-HN" sz="1800" dirty="0"/>
              <a:t>Ávila Ordoñez, </a:t>
            </a:r>
            <a:r>
              <a:rPr lang="es-HN" sz="1800" dirty="0" smtClean="0"/>
              <a:t>propietario</a:t>
            </a:r>
            <a:r>
              <a:rPr lang="es-HN" sz="1800" dirty="0"/>
              <a:t>, </a:t>
            </a:r>
            <a:r>
              <a:rPr lang="es-HN" sz="1800" dirty="0" smtClean="0"/>
              <a:t>(STSS).</a:t>
            </a:r>
          </a:p>
          <a:p>
            <a:r>
              <a:rPr lang="es-HN" sz="1800" dirty="0" smtClean="0"/>
              <a:t>Evelyn </a:t>
            </a:r>
            <a:r>
              <a:rPr lang="es-HN" sz="1800" dirty="0"/>
              <a:t>Bautista, </a:t>
            </a:r>
            <a:r>
              <a:rPr lang="es-HN" sz="1800" dirty="0" smtClean="0"/>
              <a:t>propietaria, (SEFIN).</a:t>
            </a:r>
          </a:p>
          <a:p>
            <a:r>
              <a:rPr lang="es-HN" sz="1800" dirty="0" smtClean="0"/>
              <a:t>José </a:t>
            </a:r>
            <a:r>
              <a:rPr lang="es-HN" sz="1800" dirty="0"/>
              <a:t>Adonis </a:t>
            </a:r>
            <a:r>
              <a:rPr lang="es-HN" sz="1800" dirty="0" err="1"/>
              <a:t>Lavaire</a:t>
            </a:r>
            <a:r>
              <a:rPr lang="es-HN" sz="1800" dirty="0"/>
              <a:t>, </a:t>
            </a:r>
            <a:r>
              <a:rPr lang="es-HN" sz="1800" dirty="0" err="1" smtClean="0"/>
              <a:t>porpietario</a:t>
            </a:r>
            <a:r>
              <a:rPr lang="es-HN" sz="1800" dirty="0" smtClean="0"/>
              <a:t> (SIC</a:t>
            </a:r>
            <a:r>
              <a:rPr lang="es-HN" sz="1800" dirty="0"/>
              <a:t>) </a:t>
            </a:r>
            <a:r>
              <a:rPr lang="es-HN" sz="1800" dirty="0" smtClean="0"/>
              <a:t>.</a:t>
            </a:r>
          </a:p>
          <a:p>
            <a:r>
              <a:rPr lang="es-HN" sz="1800" dirty="0" smtClean="0"/>
              <a:t>Rocío </a:t>
            </a:r>
            <a:r>
              <a:rPr lang="es-HN" sz="1800" dirty="0"/>
              <a:t>Tabora, </a:t>
            </a:r>
            <a:r>
              <a:rPr lang="es-HN" sz="1800" dirty="0" smtClean="0"/>
              <a:t>suplente</a:t>
            </a:r>
            <a:r>
              <a:rPr lang="es-HN" sz="1800" dirty="0"/>
              <a:t>, </a:t>
            </a:r>
            <a:r>
              <a:rPr lang="es-HN" sz="1800" dirty="0" smtClean="0"/>
              <a:t>(</a:t>
            </a:r>
            <a:r>
              <a:rPr lang="es-HN" sz="1800" dirty="0"/>
              <a:t>SDP).</a:t>
            </a:r>
          </a:p>
          <a:p>
            <a:r>
              <a:rPr lang="es-HN" sz="1800" dirty="0" smtClean="0"/>
              <a:t>Carlos </a:t>
            </a:r>
            <a:r>
              <a:rPr lang="es-HN" sz="1800" dirty="0"/>
              <a:t>Montes, </a:t>
            </a:r>
            <a:r>
              <a:rPr lang="es-HN" sz="1800" dirty="0" smtClean="0"/>
              <a:t>suplente</a:t>
            </a:r>
            <a:r>
              <a:rPr lang="es-HN" sz="1800" dirty="0"/>
              <a:t>, </a:t>
            </a:r>
            <a:r>
              <a:rPr lang="es-HN" sz="1800" dirty="0" smtClean="0"/>
              <a:t>(</a:t>
            </a:r>
            <a:r>
              <a:rPr lang="es-HN" sz="1800" dirty="0"/>
              <a:t>STSS</a:t>
            </a:r>
            <a:r>
              <a:rPr lang="es-HN" sz="1800" dirty="0" smtClean="0"/>
              <a:t>).</a:t>
            </a:r>
            <a:endParaRPr lang="es-HN" sz="1800" dirty="0"/>
          </a:p>
          <a:p>
            <a:r>
              <a:rPr lang="es-HN" sz="1800" dirty="0"/>
              <a:t>Jorge Navarro, </a:t>
            </a:r>
            <a:r>
              <a:rPr lang="es-HN" sz="1800" dirty="0" smtClean="0"/>
              <a:t>suplente</a:t>
            </a:r>
            <a:r>
              <a:rPr lang="es-HN" sz="1800" dirty="0"/>
              <a:t>, </a:t>
            </a:r>
            <a:r>
              <a:rPr lang="es-HN" sz="1800" dirty="0" smtClean="0"/>
              <a:t>(</a:t>
            </a:r>
            <a:r>
              <a:rPr lang="es-HN" sz="1800" dirty="0"/>
              <a:t>SEFIN</a:t>
            </a:r>
            <a:r>
              <a:rPr lang="es-HN" sz="1800" dirty="0" smtClean="0"/>
              <a:t>).</a:t>
            </a:r>
            <a:endParaRPr lang="es-HN" sz="1800" dirty="0"/>
          </a:p>
          <a:p>
            <a:r>
              <a:rPr lang="es-HN" sz="1800" dirty="0"/>
              <a:t>Carlos </a:t>
            </a:r>
            <a:r>
              <a:rPr lang="es-HN" sz="1800" dirty="0" err="1"/>
              <a:t>Gunther</a:t>
            </a:r>
            <a:r>
              <a:rPr lang="es-HN" sz="1800" dirty="0"/>
              <a:t> </a:t>
            </a:r>
            <a:r>
              <a:rPr lang="es-HN" sz="1800" dirty="0" smtClean="0"/>
              <a:t>Laínez</a:t>
            </a:r>
            <a:r>
              <a:rPr lang="es-HN" sz="1800" dirty="0"/>
              <a:t>, </a:t>
            </a:r>
            <a:r>
              <a:rPr lang="es-HN" sz="1800" dirty="0" smtClean="0"/>
              <a:t>suplente</a:t>
            </a:r>
            <a:r>
              <a:rPr lang="es-HN" sz="1800" dirty="0"/>
              <a:t>, </a:t>
            </a:r>
            <a:r>
              <a:rPr lang="es-HN" sz="1800" dirty="0" smtClean="0"/>
              <a:t>(</a:t>
            </a:r>
            <a:r>
              <a:rPr lang="es-HN" sz="1800" dirty="0"/>
              <a:t>SIC).</a:t>
            </a:r>
          </a:p>
          <a:p>
            <a:endParaRPr lang="es-HN" sz="1800" dirty="0"/>
          </a:p>
        </p:txBody>
      </p:sp>
      <p:sp>
        <p:nvSpPr>
          <p:cNvPr id="7" name="Marcador de contenido 6"/>
          <p:cNvSpPr>
            <a:spLocks noGrp="1"/>
          </p:cNvSpPr>
          <p:nvPr>
            <p:ph sz="quarter" idx="14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s-HN" sz="1800" dirty="0"/>
              <a:t>Mara Rodríguez Orellana</a:t>
            </a:r>
          </a:p>
        </p:txBody>
      </p:sp>
      <p:pic>
        <p:nvPicPr>
          <p:cNvPr id="8" name="Picture 2" descr="LOGO-C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8851" y="6166059"/>
            <a:ext cx="1005149" cy="71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4636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sz="4800" dirty="0" smtClean="0"/>
              <a:t>Principales logros del CES</a:t>
            </a:r>
            <a:endParaRPr lang="es-HN" sz="48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s-HN" dirty="0"/>
              <a:t>Concertación del Mecanismo de Fijación de Salario Mínimo, con el cual se logro la firma del acuerdo Tripartito de fijación de Salario Mínimo para los años 2012-2013-2014.</a:t>
            </a:r>
          </a:p>
          <a:p>
            <a:pPr algn="just"/>
            <a:r>
              <a:rPr lang="es-HN" dirty="0" smtClean="0"/>
              <a:t>Implementación </a:t>
            </a:r>
            <a:r>
              <a:rPr lang="es-HN" dirty="0"/>
              <a:t>y Seguimiento Tripartito de las Acciones y Resultados del Gran Acuerdo Nacional por un Crecimiento Económico con Equidad Social (GAN).</a:t>
            </a:r>
          </a:p>
          <a:p>
            <a:pPr algn="just"/>
            <a:r>
              <a:rPr lang="es-HN" dirty="0" smtClean="0"/>
              <a:t>Seguimiento </a:t>
            </a:r>
            <a:r>
              <a:rPr lang="es-HN" dirty="0"/>
              <a:t>a Temas Relacionados con la Política Social.</a:t>
            </a:r>
          </a:p>
          <a:p>
            <a:pPr algn="just"/>
            <a:r>
              <a:rPr lang="es-HN" dirty="0" smtClean="0"/>
              <a:t>Seguimiento </a:t>
            </a:r>
            <a:r>
              <a:rPr lang="es-HN" dirty="0"/>
              <a:t>a Temas de Protección Social y Empleo.	</a:t>
            </a:r>
          </a:p>
          <a:p>
            <a:pPr algn="just"/>
            <a:r>
              <a:rPr lang="es-HN" dirty="0" smtClean="0"/>
              <a:t>Seguimiento </a:t>
            </a:r>
            <a:r>
              <a:rPr lang="es-HN" dirty="0"/>
              <a:t>a la  Problemática del Instituto Hondureño de Seguridad Social (IHSS) y el Documento Marco de la Reforma de la Seguridad Social.</a:t>
            </a:r>
          </a:p>
          <a:p>
            <a:pPr algn="just"/>
            <a:r>
              <a:rPr lang="es-HN" dirty="0" smtClean="0"/>
              <a:t>Gestiones </a:t>
            </a:r>
            <a:r>
              <a:rPr lang="es-HN" dirty="0"/>
              <a:t>con el Programa EUROSOCIAL II con el que se logró un Plan de  Fortalecimiento del CES Honduras, dentro del cual se han realizado una serie de actividades de asesoramiento, capacitación y fortalecimiento al CES.</a:t>
            </a:r>
          </a:p>
          <a:p>
            <a:pPr algn="just"/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310005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8600"/>
            <a:ext cx="8229600" cy="160020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es-HN" sz="3200" dirty="0"/>
              <a:t>Plan de trabajo </a:t>
            </a:r>
            <a:r>
              <a:rPr lang="es-HN" sz="3200" dirty="0" smtClean="0"/>
              <a:t>2013</a:t>
            </a:r>
            <a:br>
              <a:rPr lang="es-HN" sz="3200" dirty="0" smtClean="0"/>
            </a:br>
            <a:r>
              <a:rPr lang="es-HN" sz="3200" dirty="0" smtClean="0"/>
              <a:t>Fortalecimiento </a:t>
            </a:r>
            <a:r>
              <a:rPr lang="es-HN" sz="3200" dirty="0"/>
              <a:t>de la institucionalidad operativa y funcional del CES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endParaRPr lang="es-HN" sz="2000" b="1" dirty="0" smtClean="0"/>
          </a:p>
          <a:p>
            <a:pPr algn="just"/>
            <a:r>
              <a:rPr lang="es-HN" sz="2000" b="1" dirty="0" smtClean="0"/>
              <a:t>Objetivo: </a:t>
            </a:r>
            <a:r>
              <a:rPr lang="es-HN" sz="2000" dirty="0" smtClean="0"/>
              <a:t>El </a:t>
            </a:r>
            <a:r>
              <a:rPr lang="es-HN" sz="2000" dirty="0"/>
              <a:t>CES se ha establecido una nueva estructura organizativa y de </a:t>
            </a:r>
            <a:r>
              <a:rPr lang="es-HN" sz="2000" dirty="0" smtClean="0"/>
              <a:t>funcional  </a:t>
            </a:r>
            <a:r>
              <a:rPr lang="es-HN" sz="2000" dirty="0"/>
              <a:t>conforme a </a:t>
            </a:r>
            <a:r>
              <a:rPr lang="es-HN" sz="2000" dirty="0" smtClean="0"/>
              <a:t>una  </a:t>
            </a:r>
            <a:r>
              <a:rPr lang="es-HN" sz="2000" dirty="0"/>
              <a:t>nueva estructura y  </a:t>
            </a:r>
            <a:r>
              <a:rPr lang="es-HN" sz="2000" dirty="0" smtClean="0"/>
              <a:t>reglamento.</a:t>
            </a:r>
          </a:p>
          <a:p>
            <a:pPr algn="just"/>
            <a:endParaRPr lang="es-HN" sz="2000" b="1" dirty="0" smtClean="0"/>
          </a:p>
          <a:p>
            <a:pPr algn="just"/>
            <a:r>
              <a:rPr lang="es-HN" sz="2000" b="1" dirty="0" smtClean="0"/>
              <a:t>Nuevo </a:t>
            </a:r>
            <a:r>
              <a:rPr lang="es-HN" sz="2000" b="1" dirty="0"/>
              <a:t>Marco Regulatorio del CES </a:t>
            </a:r>
            <a:r>
              <a:rPr lang="es-HN" sz="2000" dirty="0"/>
              <a:t>que garantice su estabilidad y funcionalidad, a través de la elaboración de un decreto legislativo de constitución y un reglamento de funcionamiento del CES ampliado y mejorado.</a:t>
            </a:r>
          </a:p>
          <a:p>
            <a:pPr algn="just"/>
            <a:r>
              <a:rPr lang="es-HN" sz="2000" dirty="0"/>
              <a:t>Plan de fortalecimiento de la capacidad técnica  y operativa del CES.</a:t>
            </a:r>
          </a:p>
          <a:p>
            <a:pPr algn="just"/>
            <a:r>
              <a:rPr lang="es-HN" sz="2000" dirty="0"/>
              <a:t>Lograr que el Gobierno establezca un presupuesto plurianual para el CES, comenzando por el año 2013 . </a:t>
            </a:r>
          </a:p>
          <a:p>
            <a:pPr algn="just"/>
            <a:endParaRPr lang="es-HN" sz="2000" b="1" dirty="0" smtClean="0"/>
          </a:p>
          <a:p>
            <a:pPr algn="just"/>
            <a:r>
              <a:rPr lang="es-HN" sz="2000" b="1" dirty="0" smtClean="0"/>
              <a:t>Resultado</a:t>
            </a:r>
            <a:r>
              <a:rPr lang="es-HN" sz="2000" b="1" dirty="0"/>
              <a:t>: </a:t>
            </a:r>
            <a:r>
              <a:rPr lang="es-HN" sz="2000" dirty="0"/>
              <a:t>Un CES consolidado </a:t>
            </a:r>
          </a:p>
          <a:p>
            <a:pPr algn="just"/>
            <a:endParaRPr lang="es-HN" sz="2000" dirty="0"/>
          </a:p>
        </p:txBody>
      </p:sp>
      <p:pic>
        <p:nvPicPr>
          <p:cNvPr id="4" name="Picture 2" descr="LOGO-C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8851" y="6138675"/>
            <a:ext cx="1005149" cy="71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52877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dirty="0" smtClean="0">
                <a:cs typeface="Arial" pitchFamily="34" charset="0"/>
              </a:rPr>
              <a:t>CAMBIOS DE RELEVANCIA</a:t>
            </a:r>
            <a:endParaRPr lang="es-ES" sz="3200" b="1" dirty="0">
              <a:cs typeface="Arial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es-ES" sz="1800" dirty="0" smtClean="0">
                <a:solidFill>
                  <a:schemeClr val="bg1">
                    <a:lumMod val="50000"/>
                  </a:schemeClr>
                </a:solidFill>
              </a:rPr>
              <a:t>Fortalecimiento vía decreto legislativo.</a:t>
            </a:r>
          </a:p>
          <a:p>
            <a:pPr marL="342900" indent="-342900" algn="just">
              <a:buFont typeface="+mj-lt"/>
              <a:buAutoNum type="arabicPeriod"/>
            </a:pPr>
            <a:endParaRPr lang="es-HN" sz="18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es-HN" sz="1800" dirty="0" smtClean="0">
                <a:solidFill>
                  <a:schemeClr val="bg1">
                    <a:lumMod val="50000"/>
                  </a:schemeClr>
                </a:solidFill>
              </a:rPr>
              <a:t>Duración </a:t>
            </a:r>
            <a:r>
              <a:rPr lang="es-HN" sz="1800" dirty="0">
                <a:solidFill>
                  <a:schemeClr val="bg1">
                    <a:lumMod val="50000"/>
                  </a:schemeClr>
                </a:solidFill>
              </a:rPr>
              <a:t>indefinida, sistema laboral especial, autonomía funcional, técnica, financiera y </a:t>
            </a:r>
            <a:r>
              <a:rPr lang="es-HN" sz="1800" dirty="0" smtClean="0">
                <a:solidFill>
                  <a:schemeClr val="bg1">
                    <a:lumMod val="50000"/>
                  </a:schemeClr>
                </a:solidFill>
              </a:rPr>
              <a:t>administrativa.</a:t>
            </a:r>
          </a:p>
          <a:p>
            <a:pPr marL="342900" indent="-342900" algn="just">
              <a:buFont typeface="+mj-lt"/>
              <a:buAutoNum type="arabicPeriod"/>
            </a:pPr>
            <a:endParaRPr lang="es-HN" sz="18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es-HN" sz="1800" dirty="0" smtClean="0">
                <a:solidFill>
                  <a:schemeClr val="bg1">
                    <a:lumMod val="50000"/>
                  </a:schemeClr>
                </a:solidFill>
              </a:rPr>
              <a:t>Las </a:t>
            </a:r>
            <a:r>
              <a:rPr lang="es-HN" sz="1800" dirty="0">
                <a:solidFill>
                  <a:schemeClr val="bg1">
                    <a:lumMod val="50000"/>
                  </a:schemeClr>
                </a:solidFill>
              </a:rPr>
              <a:t>decisiones del CES, podrán ser tomadas en cuenta previa la aprobación de anteproyectos de ley </a:t>
            </a:r>
            <a:r>
              <a:rPr lang="es-HN" sz="1800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pPr marL="342900" indent="-342900" algn="just">
              <a:buFont typeface="+mj-lt"/>
              <a:buAutoNum type="arabicPeriod"/>
            </a:pPr>
            <a:endParaRPr lang="es-HN" sz="18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es-HN" sz="1800" dirty="0" smtClean="0">
                <a:solidFill>
                  <a:schemeClr val="bg1">
                    <a:lumMod val="50000"/>
                  </a:schemeClr>
                </a:solidFill>
              </a:rPr>
              <a:t>Se agregan 4 fines fundamentales y 4 criterios rectores.</a:t>
            </a:r>
          </a:p>
          <a:p>
            <a:pPr marL="342900" indent="-342900" algn="just">
              <a:buFont typeface="+mj-lt"/>
              <a:buAutoNum type="arabicPeriod"/>
            </a:pPr>
            <a:endParaRPr lang="es-HN" sz="18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es-HN" sz="1800" dirty="0" smtClean="0">
                <a:solidFill>
                  <a:schemeClr val="bg1">
                    <a:lumMod val="50000"/>
                  </a:schemeClr>
                </a:solidFill>
              </a:rPr>
              <a:t>Podrá emitir dictámenes no vinculantes y recomendaciones.</a:t>
            </a:r>
          </a:p>
          <a:p>
            <a:pPr marL="342900" indent="-342900" algn="just">
              <a:buFont typeface="+mj-lt"/>
              <a:buAutoNum type="arabicPeriod"/>
            </a:pPr>
            <a:endParaRPr lang="es-HN" sz="18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es-HN" sz="1800" dirty="0" smtClean="0">
                <a:solidFill>
                  <a:schemeClr val="bg1">
                    <a:lumMod val="50000"/>
                  </a:schemeClr>
                </a:solidFill>
              </a:rPr>
              <a:t>Solo consejeros titulares asisten a reuniones. (12)</a:t>
            </a:r>
          </a:p>
          <a:p>
            <a:pPr marL="342900" indent="-342900" algn="just">
              <a:buFont typeface="+mj-lt"/>
              <a:buAutoNum type="arabicPeriod"/>
            </a:pPr>
            <a:endParaRPr lang="es-ES" sz="18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Picture 2" descr="LOGO-C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8851" y="6093296"/>
            <a:ext cx="1005149" cy="71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jecutivo">
  <a:themeElements>
    <a:clrScheme name="Ejecutivo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jecutiv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jecutiv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950</TotalTime>
  <Words>871</Words>
  <Application>Microsoft Office PowerPoint</Application>
  <PresentationFormat>Presentación en pantalla (4:3)</PresentationFormat>
  <Paragraphs>169</Paragraphs>
  <Slides>12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Courier New</vt:lpstr>
      <vt:lpstr>Palatino Linotype</vt:lpstr>
      <vt:lpstr>Ejecutivo</vt:lpstr>
      <vt:lpstr>CONSEJO ECONÓMICO Y SOCIAL DE HONDURAS</vt:lpstr>
      <vt:lpstr>Creación y Razón de ser del CES</vt:lpstr>
      <vt:lpstr>Estructura Actual</vt:lpstr>
      <vt:lpstr>Estructura Actual</vt:lpstr>
      <vt:lpstr>Composición del Pleno</vt:lpstr>
      <vt:lpstr>Composición del Pleno</vt:lpstr>
      <vt:lpstr>Principales logros del CES</vt:lpstr>
      <vt:lpstr>Plan de trabajo 2013 Fortalecimiento de la institucionalidad operativa y funcional del CES</vt:lpstr>
      <vt:lpstr>CAMBIOS DE RELEVANCIA</vt:lpstr>
      <vt:lpstr>CAMBIOS DE RELEVANCIA</vt:lpstr>
      <vt:lpstr>ORGANIGRAMA DEL CONSEJO ECONOMICO SOCIAL (CES)</vt:lpstr>
      <vt:lpstr>Presentación de PowerPoint</vt:lpstr>
    </vt:vector>
  </TitlesOfParts>
  <Company>Setra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FORTALECIMIENTO MARCO REGULATORIO DEL CES</dc:title>
  <dc:creator>Asesor Legal</dc:creator>
  <cp:lastModifiedBy>Mara Rodríguez</cp:lastModifiedBy>
  <cp:revision>43</cp:revision>
  <dcterms:created xsi:type="dcterms:W3CDTF">2013-04-02T15:38:58Z</dcterms:created>
  <dcterms:modified xsi:type="dcterms:W3CDTF">2013-04-10T10:44:07Z</dcterms:modified>
</cp:coreProperties>
</file>